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Average"/>
      <p:regular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Nicolas Ethan Blanchar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861FB2F-961A-4EE6-AD57-CBBBD18D0CCD}">
  <a:tblStyle styleId="{3861FB2F-961A-4EE6-AD57-CBBBD18D0CC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7" Type="http://schemas.openxmlformats.org/officeDocument/2006/relationships/font" Target="fonts/Average-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4-11T02:49:08.630">
    <p:pos x="3062" y="2385"/>
    <p:text>update ???</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4-11T02:49:08.630">
    <p:pos x="432" y="64"/>
    <p:text>update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549257c1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549257c1a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2492c9590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2492c959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55f6c5d30e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55f6c5d30e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23dc017c2c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23dc017c2c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21a5aef4e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21a5aef4e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23dc017c2c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23dc017c2c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21a5aef4e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21a5aef4e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123dc017c2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123dc017c2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23dc017c2c_3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23dc017c2c_3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23dc017c2c_3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23dc017c2c_3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549257c1a7_0_6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49257c1a7_0_6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50d2047eab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50d2047eab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55f6c5d30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55f6c5d30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800"/>
              </a:spcBef>
              <a:spcAft>
                <a:spcPts val="0"/>
              </a:spcAft>
              <a:buClr>
                <a:schemeClr val="dk1"/>
              </a:buClr>
              <a:buSzPts val="1200"/>
              <a:buFont typeface="Trebuchet MS"/>
              <a:buChar char="●"/>
            </a:pPr>
            <a:r>
              <a:rPr b="1" lang="en" sz="1200">
                <a:solidFill>
                  <a:schemeClr val="dk1"/>
                </a:solidFill>
                <a:latin typeface="Trebuchet MS"/>
                <a:ea typeface="Trebuchet MS"/>
                <a:cs typeface="Trebuchet MS"/>
                <a:sym typeface="Trebuchet MS"/>
              </a:rPr>
              <a:t>Investigations</a:t>
            </a:r>
            <a:endParaRPr b="1" sz="1200">
              <a:solidFill>
                <a:schemeClr val="dk1"/>
              </a:solidFill>
              <a:latin typeface="Trebuchet MS"/>
              <a:ea typeface="Trebuchet MS"/>
              <a:cs typeface="Trebuchet MS"/>
              <a:sym typeface="Trebuchet MS"/>
            </a:endParaRPr>
          </a:p>
          <a:p>
            <a:pPr indent="-304800" lvl="1" marL="9144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Verification of electronics design for atmospheric data collection</a:t>
            </a:r>
            <a:endParaRPr sz="1200">
              <a:solidFill>
                <a:schemeClr val="dk1"/>
              </a:solidFill>
              <a:latin typeface="Trebuchet MS"/>
              <a:ea typeface="Trebuchet MS"/>
              <a:cs typeface="Trebuchet MS"/>
              <a:sym typeface="Trebuchet MS"/>
            </a:endParaRPr>
          </a:p>
          <a:p>
            <a:pPr indent="-304800" lvl="1" marL="9144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Preliminary data future radiation shielding experiments</a:t>
            </a:r>
            <a:endParaRPr sz="1200">
              <a:solidFill>
                <a:schemeClr val="dk1"/>
              </a:solidFill>
              <a:latin typeface="Trebuchet MS"/>
              <a:ea typeface="Trebuchet MS"/>
              <a:cs typeface="Trebuchet MS"/>
              <a:sym typeface="Trebuchet MS"/>
            </a:endParaRPr>
          </a:p>
          <a:p>
            <a:pPr indent="-304800" lvl="1" marL="9144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New videography method</a:t>
            </a:r>
            <a:endParaRPr sz="1200">
              <a:solidFill>
                <a:schemeClr val="dk1"/>
              </a:solidFill>
              <a:latin typeface="Trebuchet MS"/>
              <a:ea typeface="Trebuchet MS"/>
              <a:cs typeface="Trebuchet MS"/>
              <a:sym typeface="Trebuchet MS"/>
            </a:endParaRPr>
          </a:p>
          <a:p>
            <a:pPr indent="-304800" lvl="0" marL="4572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Failure</a:t>
            </a:r>
            <a:endParaRPr sz="1200">
              <a:solidFill>
                <a:schemeClr val="dk1"/>
              </a:solidFill>
              <a:latin typeface="Trebuchet MS"/>
              <a:ea typeface="Trebuchet MS"/>
              <a:cs typeface="Trebuchet MS"/>
              <a:sym typeface="Trebuchet MS"/>
            </a:endParaRPr>
          </a:p>
          <a:p>
            <a:pPr indent="-304800" lvl="1" marL="9144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Wiring</a:t>
            </a:r>
            <a:endParaRPr sz="1200">
              <a:solidFill>
                <a:schemeClr val="dk1"/>
              </a:solidFill>
              <a:latin typeface="Trebuchet MS"/>
              <a:ea typeface="Trebuchet MS"/>
              <a:cs typeface="Trebuchet MS"/>
              <a:sym typeface="Trebuchet MS"/>
            </a:endParaRPr>
          </a:p>
          <a:p>
            <a:pPr indent="-304800" lvl="2" marL="13716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Housing design poor for wire management, led to damage</a:t>
            </a:r>
            <a:endParaRPr sz="1200">
              <a:solidFill>
                <a:schemeClr val="dk1"/>
              </a:solidFill>
              <a:latin typeface="Trebuchet MS"/>
              <a:ea typeface="Trebuchet MS"/>
              <a:cs typeface="Trebuchet MS"/>
              <a:sym typeface="Trebuchet MS"/>
            </a:endParaRPr>
          </a:p>
          <a:p>
            <a:pPr indent="-304800" lvl="0" marL="4572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Success with APRS module, location data followed closely with the ANSR transponder</a:t>
            </a:r>
            <a:endParaRPr sz="1200">
              <a:solidFill>
                <a:schemeClr val="dk1"/>
              </a:solidFill>
              <a:latin typeface="Trebuchet MS"/>
              <a:ea typeface="Trebuchet MS"/>
              <a:cs typeface="Trebuchet MS"/>
              <a:sym typeface="Trebuchet M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55f6c5d30e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55f6c5d30e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800"/>
              </a:spcBef>
              <a:spcAft>
                <a:spcPts val="0"/>
              </a:spcAft>
              <a:buClr>
                <a:schemeClr val="dk1"/>
              </a:buClr>
              <a:buSzPts val="1200"/>
              <a:buFont typeface="Trebuchet MS"/>
              <a:buChar char="●"/>
            </a:pPr>
            <a:r>
              <a:rPr b="1" lang="en" sz="1200">
                <a:solidFill>
                  <a:schemeClr val="dk1"/>
                </a:solidFill>
                <a:latin typeface="Trebuchet MS"/>
                <a:ea typeface="Trebuchet MS"/>
                <a:cs typeface="Trebuchet MS"/>
                <a:sym typeface="Trebuchet MS"/>
              </a:rPr>
              <a:t>Investigations</a:t>
            </a:r>
            <a:endParaRPr b="1" sz="1200">
              <a:solidFill>
                <a:schemeClr val="dk1"/>
              </a:solidFill>
              <a:latin typeface="Trebuchet MS"/>
              <a:ea typeface="Trebuchet MS"/>
              <a:cs typeface="Trebuchet MS"/>
              <a:sym typeface="Trebuchet MS"/>
            </a:endParaRPr>
          </a:p>
          <a:p>
            <a:pPr indent="-304800" lvl="1" marL="9144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Again...verification of electronics design for atmospheric data collection</a:t>
            </a:r>
            <a:endParaRPr sz="1200">
              <a:solidFill>
                <a:schemeClr val="dk1"/>
              </a:solidFill>
              <a:latin typeface="Trebuchet MS"/>
              <a:ea typeface="Trebuchet MS"/>
              <a:cs typeface="Trebuchet MS"/>
              <a:sym typeface="Trebuchet MS"/>
            </a:endParaRPr>
          </a:p>
          <a:p>
            <a:pPr indent="-304800" lvl="1" marL="914400" rtl="0" algn="l">
              <a:lnSpc>
                <a:spcPct val="120000"/>
              </a:lnSpc>
              <a:spcBef>
                <a:spcPts val="0"/>
              </a:spcBef>
              <a:spcAft>
                <a:spcPts val="0"/>
              </a:spcAft>
              <a:buClr>
                <a:schemeClr val="dk1"/>
              </a:buClr>
              <a:buSzPts val="1200"/>
              <a:buFont typeface="Trebuchet MS"/>
              <a:buChar char="○"/>
            </a:pPr>
            <a:r>
              <a:rPr lang="en" sz="1200">
                <a:solidFill>
                  <a:schemeClr val="dk1"/>
                </a:solidFill>
                <a:latin typeface="Trebuchet MS"/>
                <a:ea typeface="Trebuchet MS"/>
                <a:cs typeface="Trebuchet MS"/>
                <a:sym typeface="Trebuchet MS"/>
              </a:rPr>
              <a:t>Preliminary data future radiation shielding experiments (Fall data collection unsuccessful)</a:t>
            </a:r>
            <a:endParaRPr sz="1200">
              <a:solidFill>
                <a:schemeClr val="dk1"/>
              </a:solidFill>
              <a:latin typeface="Trebuchet MS"/>
              <a:ea typeface="Trebuchet MS"/>
              <a:cs typeface="Trebuchet MS"/>
              <a:sym typeface="Trebuchet MS"/>
            </a:endParaRPr>
          </a:p>
          <a:p>
            <a:pPr indent="-304800" lvl="1" marL="914400" rtl="0" algn="l">
              <a:lnSpc>
                <a:spcPct val="120000"/>
              </a:lnSpc>
              <a:spcBef>
                <a:spcPts val="0"/>
              </a:spcBef>
              <a:spcAft>
                <a:spcPts val="0"/>
              </a:spcAft>
              <a:buClr>
                <a:schemeClr val="dk1"/>
              </a:buClr>
              <a:buSzPts val="1200"/>
              <a:buFont typeface="Trebuchet MS"/>
              <a:buChar char="○"/>
            </a:pPr>
            <a:r>
              <a:rPr lang="en"/>
              <a:t>New housing design to fit all components inside</a:t>
            </a:r>
            <a:endParaRPr/>
          </a:p>
          <a:p>
            <a:pPr indent="-317500" lvl="1" marL="914400" rtl="0" algn="l">
              <a:lnSpc>
                <a:spcPct val="120000"/>
              </a:lnSpc>
              <a:spcBef>
                <a:spcPts val="0"/>
              </a:spcBef>
              <a:spcAft>
                <a:spcPts val="0"/>
              </a:spcAft>
              <a:buClr>
                <a:schemeClr val="dk1"/>
              </a:buClr>
              <a:buSzPts val="1400"/>
              <a:buChar char="○"/>
            </a:pPr>
            <a:r>
              <a:rPr lang="en"/>
              <a:t>Successful launch — housing stayed intact, data collected and stored successfully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549257c1a7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549257c1a7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Fall housing</a:t>
            </a:r>
            <a:endParaRPr/>
          </a:p>
          <a:p>
            <a:pPr indent="-298450" lvl="0" marL="457200" rtl="0" algn="l">
              <a:spcBef>
                <a:spcPts val="0"/>
              </a:spcBef>
              <a:spcAft>
                <a:spcPts val="0"/>
              </a:spcAft>
              <a:buSzPts val="1100"/>
              <a:buChar char="-"/>
            </a:pPr>
            <a:r>
              <a:rPr lang="en"/>
              <a:t>Interior dedicated to electronics</a:t>
            </a:r>
            <a:endParaRPr/>
          </a:p>
          <a:p>
            <a:pPr indent="-298450" lvl="1" marL="914400" rtl="0" algn="l">
              <a:spcBef>
                <a:spcPts val="0"/>
              </a:spcBef>
              <a:spcAft>
                <a:spcPts val="0"/>
              </a:spcAft>
              <a:buSzPts val="1100"/>
              <a:buChar char="-"/>
            </a:pPr>
            <a:r>
              <a:rPr lang="en"/>
              <a:t>Unable to use PCB designed in Spring since a part specified from Spring was no longer available in Fall</a:t>
            </a:r>
            <a:endParaRPr/>
          </a:p>
          <a:p>
            <a:pPr indent="-298450" lvl="2" marL="1371600" rtl="0" algn="l">
              <a:spcBef>
                <a:spcPts val="0"/>
              </a:spcBef>
              <a:spcAft>
                <a:spcPts val="0"/>
              </a:spcAft>
              <a:buSzPts val="1100"/>
              <a:buChar char="-"/>
            </a:pPr>
            <a:r>
              <a:rPr lang="en"/>
              <a:t>Required impromptu wiring which made failure far more likely</a:t>
            </a:r>
            <a:endParaRPr/>
          </a:p>
          <a:p>
            <a:pPr indent="-298450" lvl="1" marL="914400" rtl="0" algn="l">
              <a:spcBef>
                <a:spcPts val="0"/>
              </a:spcBef>
              <a:spcAft>
                <a:spcPts val="0"/>
              </a:spcAft>
              <a:buSzPts val="1100"/>
              <a:buChar char="-"/>
            </a:pPr>
            <a:r>
              <a:rPr lang="en"/>
              <a:t>Drawer contained batteries and electronics</a:t>
            </a:r>
            <a:endParaRPr/>
          </a:p>
          <a:p>
            <a:pPr indent="-298450" lvl="2" marL="1371600" rtl="0" algn="l">
              <a:spcBef>
                <a:spcPts val="0"/>
              </a:spcBef>
              <a:spcAft>
                <a:spcPts val="0"/>
              </a:spcAft>
              <a:buSzPts val="1100"/>
              <a:buChar char="-"/>
            </a:pPr>
            <a:r>
              <a:rPr lang="en"/>
              <a:t>Temperature, pressure, humidity, radio components</a:t>
            </a:r>
            <a:endParaRPr/>
          </a:p>
          <a:p>
            <a:pPr indent="-298450" lvl="1" marL="914400" rtl="0" algn="l">
              <a:spcBef>
                <a:spcPts val="0"/>
              </a:spcBef>
              <a:spcAft>
                <a:spcPts val="0"/>
              </a:spcAft>
              <a:buSzPts val="1100"/>
              <a:buChar char="-"/>
            </a:pPr>
            <a:r>
              <a:rPr lang="en"/>
              <a:t>Top-mounted geiger counters (2X)</a:t>
            </a:r>
            <a:endParaRPr/>
          </a:p>
          <a:p>
            <a:pPr indent="-298450" lvl="1" marL="914400" rtl="0" algn="l">
              <a:spcBef>
                <a:spcPts val="0"/>
              </a:spcBef>
              <a:spcAft>
                <a:spcPts val="0"/>
              </a:spcAft>
              <a:buSzPts val="1100"/>
              <a:buChar char="-"/>
            </a:pPr>
            <a:r>
              <a:rPr lang="en"/>
              <a:t>Side mounted, exterior GoPro</a:t>
            </a:r>
            <a:endParaRPr/>
          </a:p>
          <a:p>
            <a:pPr indent="-298450" lvl="2" marL="1371600" rtl="0" algn="l">
              <a:spcBef>
                <a:spcPts val="0"/>
              </a:spcBef>
              <a:spcAft>
                <a:spcPts val="0"/>
              </a:spcAft>
              <a:buSzPts val="1100"/>
              <a:buChar char="-"/>
            </a:pPr>
            <a:r>
              <a:rPr lang="en"/>
              <a:t>“Time warp” mode in 4k resolution</a:t>
            </a:r>
            <a:endParaRPr/>
          </a:p>
          <a:p>
            <a:pPr indent="-298450" lvl="0" marL="457200" rtl="0" algn="l">
              <a:spcBef>
                <a:spcPts val="0"/>
              </a:spcBef>
              <a:spcAft>
                <a:spcPts val="0"/>
              </a:spcAft>
              <a:buSzPts val="1100"/>
              <a:buChar char="-"/>
            </a:pPr>
            <a:r>
              <a:rPr lang="en"/>
              <a:t>Successful video capture (despite </a:t>
            </a:r>
            <a:r>
              <a:rPr lang="en"/>
              <a:t>only</a:t>
            </a:r>
            <a:r>
              <a:rPr lang="en"/>
              <a:t> ~45 minutes) and radio transmitter function</a:t>
            </a:r>
            <a:endParaRPr/>
          </a:p>
          <a:p>
            <a:pPr indent="0" lvl="0" marL="0" rtl="0" algn="l">
              <a:spcBef>
                <a:spcPts val="0"/>
              </a:spcBef>
              <a:spcAft>
                <a:spcPts val="0"/>
              </a:spcAft>
              <a:buNone/>
            </a:pPr>
            <a:r>
              <a:rPr lang="en"/>
              <a:t>Spring housing</a:t>
            </a:r>
            <a:endParaRPr/>
          </a:p>
          <a:p>
            <a:pPr indent="-298450" lvl="0" marL="457200" rtl="0" algn="l">
              <a:spcBef>
                <a:spcPts val="0"/>
              </a:spcBef>
              <a:spcAft>
                <a:spcPts val="0"/>
              </a:spcAft>
              <a:buSzPts val="1100"/>
              <a:buChar char="-"/>
            </a:pPr>
            <a:r>
              <a:rPr lang="en"/>
              <a:t>Interior </a:t>
            </a:r>
            <a:r>
              <a:rPr lang="en"/>
              <a:t>desiccated</a:t>
            </a:r>
            <a:r>
              <a:rPr lang="en"/>
              <a:t> to fit everything</a:t>
            </a:r>
            <a:endParaRPr/>
          </a:p>
          <a:p>
            <a:pPr indent="-298450" lvl="1" marL="914400" rtl="0" algn="l">
              <a:spcBef>
                <a:spcPts val="0"/>
              </a:spcBef>
              <a:spcAft>
                <a:spcPts val="0"/>
              </a:spcAft>
              <a:buSzPts val="1100"/>
              <a:buChar char="-"/>
            </a:pPr>
            <a:r>
              <a:rPr lang="en"/>
              <a:t>PCB allowed for better fitment</a:t>
            </a:r>
            <a:endParaRPr/>
          </a:p>
          <a:p>
            <a:pPr indent="-298450" lvl="1" marL="914400" rtl="0" algn="l">
              <a:spcBef>
                <a:spcPts val="0"/>
              </a:spcBef>
              <a:spcAft>
                <a:spcPts val="0"/>
              </a:spcAft>
              <a:buSzPts val="1100"/>
              <a:buChar char="-"/>
            </a:pPr>
            <a:r>
              <a:rPr lang="en"/>
              <a:t>1 3-cell LiPo, 1 2-cell LiPo</a:t>
            </a:r>
            <a:endParaRPr/>
          </a:p>
          <a:p>
            <a:pPr indent="-298450" lvl="1" marL="914400" rtl="0" algn="l">
              <a:spcBef>
                <a:spcPts val="0"/>
              </a:spcBef>
              <a:spcAft>
                <a:spcPts val="0"/>
              </a:spcAft>
              <a:buSzPts val="1100"/>
              <a:buChar char="-"/>
            </a:pPr>
            <a:r>
              <a:rPr lang="en"/>
              <a:t>GoPro with polycarbonate window</a:t>
            </a:r>
            <a:endParaRPr/>
          </a:p>
          <a:p>
            <a:pPr indent="-298450" lvl="1" marL="914400" rtl="0" algn="l">
              <a:spcBef>
                <a:spcPts val="0"/>
              </a:spcBef>
              <a:spcAft>
                <a:spcPts val="0"/>
              </a:spcAft>
              <a:buSzPts val="1100"/>
              <a:buChar char="-"/>
            </a:pPr>
            <a:r>
              <a:rPr lang="en"/>
              <a:t>Initially intending to run GoPro from main batteries</a:t>
            </a:r>
            <a:endParaRPr/>
          </a:p>
          <a:p>
            <a:pPr indent="-298450" lvl="2" marL="1371600" rtl="0" algn="l">
              <a:spcBef>
                <a:spcPts val="0"/>
              </a:spcBef>
              <a:spcAft>
                <a:spcPts val="0"/>
              </a:spcAft>
              <a:buSzPts val="1100"/>
              <a:buChar char="-"/>
            </a:pPr>
            <a:r>
              <a:rPr lang="en"/>
              <a:t>Voltage issue prevented camera from working properly</a:t>
            </a:r>
            <a:endParaRPr/>
          </a:p>
          <a:p>
            <a:pPr indent="-298450" lvl="2" marL="1371600" rtl="0" algn="l">
              <a:spcBef>
                <a:spcPts val="0"/>
              </a:spcBef>
              <a:spcAft>
                <a:spcPts val="0"/>
              </a:spcAft>
              <a:buSzPts val="1100"/>
              <a:buChar char="-"/>
            </a:pPr>
            <a:r>
              <a:rPr lang="en"/>
              <a:t>Decided to run at lower resolution and framerate to preserve battery life in retail GoPro battery</a:t>
            </a:r>
            <a:endParaRPr/>
          </a:p>
          <a:p>
            <a:pPr indent="0" lvl="0" marL="0" rtl="0" algn="l">
              <a:spcBef>
                <a:spcPts val="0"/>
              </a:spcBef>
              <a:spcAft>
                <a:spcPts val="0"/>
              </a:spcAft>
              <a:buNone/>
            </a:pPr>
            <a:r>
              <a:rPr lang="en"/>
              <a:t>Since Fall failed with data collection, this presentation focuses on the Spring payload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cee5977f38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cee5977f38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The heart of our payload was a central Adafruit Metro Mini, which served as our microcontroller.</a:t>
            </a:r>
            <a:endParaRPr>
              <a:solidFill>
                <a:schemeClr val="dk1"/>
              </a:solidFill>
            </a:endParaRPr>
          </a:p>
          <a:p>
            <a:pPr indent="0" lvl="0" marL="0" rtl="0" algn="l">
              <a:spcBef>
                <a:spcPts val="0"/>
              </a:spcBef>
              <a:spcAft>
                <a:spcPts val="0"/>
              </a:spcAft>
              <a:buNone/>
            </a:pPr>
            <a:r>
              <a:rPr lang="en">
                <a:solidFill>
                  <a:schemeClr val="dk1"/>
                </a:solidFill>
              </a:rPr>
              <a:t>We included two I2C sensors; an Adafruit BME 680 for atmospheric conditions (temperature, pressure, humidity, and gas constant) and an Adafruit MMA 8451 for acceleration data in 3 dimensions.</a:t>
            </a:r>
            <a:endParaRPr>
              <a:solidFill>
                <a:schemeClr val="dk1"/>
              </a:solidFill>
            </a:endParaRPr>
          </a:p>
          <a:p>
            <a:pPr indent="0" lvl="0" marL="0" rtl="0" algn="l">
              <a:spcBef>
                <a:spcPts val="0"/>
              </a:spcBef>
              <a:spcAft>
                <a:spcPts val="0"/>
              </a:spcAft>
              <a:buNone/>
            </a:pPr>
            <a:r>
              <a:rPr lang="en">
                <a:solidFill>
                  <a:schemeClr val="dk1"/>
                </a:solidFill>
              </a:rPr>
              <a:t>In addition to these two I2C sensors, we included one digital sensor; a RadiationWatch Pocket Geiger. The pocket geiger recorded Gamma radiation intensity by reporting radiation ticks to our microcontroller.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One of our main goals for the Spring launch was general datalogging, so to log all of the data from our sensors, we included an SPI MicroSD card module.</a:t>
            </a:r>
            <a:endParaRPr>
              <a:solidFill>
                <a:schemeClr val="dk1"/>
              </a:solidFill>
            </a:endParaRPr>
          </a:p>
          <a:p>
            <a:pPr indent="0" lvl="0" marL="0" rtl="0" algn="l">
              <a:spcBef>
                <a:spcPts val="0"/>
              </a:spcBef>
              <a:spcAft>
                <a:spcPts val="0"/>
              </a:spcAft>
              <a:buNone/>
            </a:pPr>
            <a:r>
              <a:rPr lang="en">
                <a:solidFill>
                  <a:schemeClr val="dk1"/>
                </a:solidFill>
              </a:rPr>
              <a:t>We chose to use this module because it gave us full control over what we are logging and how. Our unsuccessful Fall launch taught us that microcontroller/datalogger combos (such as the OpenLog Artemis) are too restrictive in what data you can log.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Lastly, our power delivery system was composed of two single cell Lithium Polymer batteries that stored around 11000 mAh of energy and powered everything onboard the </a:t>
            </a:r>
            <a:r>
              <a:rPr lang="en">
                <a:solidFill>
                  <a:schemeClr val="dk1"/>
                </a:solidFill>
              </a:rPr>
              <a:t>payload</a:t>
            </a:r>
            <a:r>
              <a:rPr lang="en">
                <a:solidFill>
                  <a:schemeClr val="dk1"/>
                </a:solidFill>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123dc017c2c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123dc017c2c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The heart of our payload was a central Adafruit Metro Mini, which served as our microcontroller.</a:t>
            </a:r>
            <a:endParaRPr>
              <a:solidFill>
                <a:schemeClr val="dk1"/>
              </a:solidFill>
            </a:endParaRPr>
          </a:p>
          <a:p>
            <a:pPr indent="0" lvl="0" marL="0" rtl="0" algn="l">
              <a:spcBef>
                <a:spcPts val="0"/>
              </a:spcBef>
              <a:spcAft>
                <a:spcPts val="0"/>
              </a:spcAft>
              <a:buNone/>
            </a:pPr>
            <a:r>
              <a:rPr lang="en">
                <a:solidFill>
                  <a:schemeClr val="dk1"/>
                </a:solidFill>
              </a:rPr>
              <a:t>We included two I2C sensors; an Adafruit BME 680 for atmospheric conditions (temperature, pressure, humidity, and gas constant) and an Adafruit MMA 8451 for acceleration data in 3 dimensions.</a:t>
            </a:r>
            <a:endParaRPr>
              <a:solidFill>
                <a:schemeClr val="dk1"/>
              </a:solidFill>
            </a:endParaRPr>
          </a:p>
          <a:p>
            <a:pPr indent="0" lvl="0" marL="0" rtl="0" algn="l">
              <a:spcBef>
                <a:spcPts val="0"/>
              </a:spcBef>
              <a:spcAft>
                <a:spcPts val="0"/>
              </a:spcAft>
              <a:buNone/>
            </a:pPr>
            <a:r>
              <a:rPr lang="en">
                <a:solidFill>
                  <a:schemeClr val="dk1"/>
                </a:solidFill>
              </a:rPr>
              <a:t>In addition to these two I2C sensors, we included one digital sensor; a RadiationWatch Pocket Geiger. The pocket geiger recorded Gamma radiation intensity by reporting radiation ticks to our microcontroller.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One of our main goals for the Spring launch was general datalogging, so to log all of the data from our sensors, we included an SPI MicroSD card module.</a:t>
            </a:r>
            <a:endParaRPr>
              <a:solidFill>
                <a:schemeClr val="dk1"/>
              </a:solidFill>
            </a:endParaRPr>
          </a:p>
          <a:p>
            <a:pPr indent="0" lvl="0" marL="0" rtl="0" algn="l">
              <a:spcBef>
                <a:spcPts val="0"/>
              </a:spcBef>
              <a:spcAft>
                <a:spcPts val="0"/>
              </a:spcAft>
              <a:buNone/>
            </a:pPr>
            <a:r>
              <a:rPr lang="en">
                <a:solidFill>
                  <a:schemeClr val="dk1"/>
                </a:solidFill>
              </a:rPr>
              <a:t>We chose to use this module because it gave us full control over what we are logging and how. Our unsuccessful Fall launch taught us that microcontroller/datalogger combos (such as the OpenLog Artemis) are too restrictive in what data you can log.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Lastly, our power delivery system was composed of two single cell Lithium Polymer batteries that stored around 11000 mAh of energy and powered everything onboard the payload.</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cee5977f38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cee5977f38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 the left is the circuit schematic for our electronic components, and on the right is the design for the printed circuit board based on the schematic.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tried to keep our components as compact as possible on our PCB. Also, we chose to only populate one side of the PCB instead of both so that our PCB could lay flat against one side of our payload.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 pictured here is the Pocket Geiger, which is connected to GPIO pins 2 and 3 on the Metro Mini, and uses the 5v/gnd headers here. [points to open headers at bottom right corner]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23dc017c2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23dc017c2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 the left is the circuit schematic for our electronic components, and on the right is the design for the printed circuit board based on the schematic.</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tried to keep our components as compact as possible on our PCB. Also, we chose to only populate one side of the PCB instead of both so that our PCB could lay flat against one side of our payload.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 pictured here is the Pocket Geiger, which is connected to GPIO pins 2 and 3 on the Metro Mini, and uses the 5v/gnd headers here. [points to open headers at bottom right corner]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685800" y="1153206"/>
            <a:ext cx="7772400" cy="1101600"/>
          </a:xfrm>
          <a:prstGeom prst="rect">
            <a:avLst/>
          </a:prstGeom>
          <a:noFill/>
          <a:ln>
            <a:noFill/>
          </a:ln>
        </p:spPr>
        <p:txBody>
          <a:bodyPr anchorCtr="0" anchor="ctr" bIns="38100" lIns="38100" spcFirstLastPara="1" rIns="38100" wrap="square" tIns="38100">
            <a:noAutofit/>
          </a:bodyPr>
          <a:lstStyle>
            <a:lvl1pPr lvl="0" rtl="0" algn="ctr">
              <a:spcBef>
                <a:spcPts val="0"/>
              </a:spcBef>
              <a:spcAft>
                <a:spcPts val="0"/>
              </a:spcAft>
              <a:buSzPts val="14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4" name="Google Shape;14;p2"/>
          <p:cNvSpPr txBox="1"/>
          <p:nvPr>
            <p:ph idx="1" type="subTitle"/>
          </p:nvPr>
        </p:nvSpPr>
        <p:spPr>
          <a:xfrm>
            <a:off x="1371600" y="2431336"/>
            <a:ext cx="6400800" cy="828600"/>
          </a:xfrm>
          <a:prstGeom prst="rect">
            <a:avLst/>
          </a:prstGeom>
          <a:noFill/>
          <a:ln>
            <a:noFill/>
          </a:ln>
        </p:spPr>
        <p:txBody>
          <a:bodyPr anchorCtr="0" anchor="t" bIns="38100" lIns="38100" spcFirstLastPara="1" rIns="38100" wrap="square" tIns="38100">
            <a:noAutofit/>
          </a:bodyPr>
          <a:lstStyle>
            <a:lvl1pPr lvl="0" rtl="0" algn="ctr">
              <a:spcBef>
                <a:spcPts val="800"/>
              </a:spcBef>
              <a:spcAft>
                <a:spcPts val="0"/>
              </a:spcAft>
              <a:buSzPts val="2000"/>
              <a:buNone/>
              <a:defRPr sz="2000"/>
            </a:lvl1pPr>
            <a:lvl2pPr lvl="1" rtl="0" algn="ctr">
              <a:spcBef>
                <a:spcPts val="700"/>
              </a:spcBef>
              <a:spcAft>
                <a:spcPts val="0"/>
              </a:spcAft>
              <a:buSzPts val="1600"/>
              <a:buNone/>
              <a:defRPr/>
            </a:lvl2pPr>
            <a:lvl3pPr lvl="2" rtl="0" algn="ctr">
              <a:spcBef>
                <a:spcPts val="600"/>
              </a:spcBef>
              <a:spcAft>
                <a:spcPts val="0"/>
              </a:spcAft>
              <a:buSzPts val="1200"/>
              <a:buNone/>
              <a:defRPr/>
            </a:lvl3pPr>
            <a:lvl4pPr lvl="3" rtl="0" algn="ctr">
              <a:spcBef>
                <a:spcPts val="500"/>
              </a:spcBef>
              <a:spcAft>
                <a:spcPts val="0"/>
              </a:spcAft>
              <a:buSzPts val="1200"/>
              <a:buNone/>
              <a:defRPr/>
            </a:lvl4pPr>
            <a:lvl5pPr lvl="4" rtl="0" algn="ctr">
              <a:spcBef>
                <a:spcPts val="500"/>
              </a:spcBef>
              <a:spcAft>
                <a:spcPts val="0"/>
              </a:spcAft>
              <a:buSzPts val="1200"/>
              <a:buNone/>
              <a:defRPr/>
            </a:lvl5pPr>
            <a:lvl6pPr lvl="5" rtl="0" algn="ctr">
              <a:spcBef>
                <a:spcPts val="500"/>
              </a:spcBef>
              <a:spcAft>
                <a:spcPts val="0"/>
              </a:spcAft>
              <a:buClr>
                <a:srgbClr val="878787"/>
              </a:buClr>
              <a:buSzPts val="2000"/>
              <a:buFont typeface="Calibri"/>
              <a:buNone/>
              <a:defRPr/>
            </a:lvl6pPr>
            <a:lvl7pPr lvl="6" rtl="0" algn="ctr">
              <a:spcBef>
                <a:spcPts val="500"/>
              </a:spcBef>
              <a:spcAft>
                <a:spcPts val="0"/>
              </a:spcAft>
              <a:buClr>
                <a:srgbClr val="878787"/>
              </a:buClr>
              <a:buSzPts val="2000"/>
              <a:buFont typeface="Calibri"/>
              <a:buNone/>
              <a:defRPr/>
            </a:lvl7pPr>
            <a:lvl8pPr lvl="7" rtl="0" algn="ctr">
              <a:spcBef>
                <a:spcPts val="500"/>
              </a:spcBef>
              <a:spcAft>
                <a:spcPts val="0"/>
              </a:spcAft>
              <a:buClr>
                <a:srgbClr val="878787"/>
              </a:buClr>
              <a:buSzPts val="2000"/>
              <a:buFont typeface="Calibri"/>
              <a:buNone/>
              <a:defRPr/>
            </a:lvl8pPr>
            <a:lvl9pPr lvl="8" rtl="0" algn="ctr">
              <a:spcBef>
                <a:spcPts val="500"/>
              </a:spcBef>
              <a:spcAft>
                <a:spcPts val="0"/>
              </a:spcAft>
              <a:buClr>
                <a:srgbClr val="878787"/>
              </a:buClr>
              <a:buSzPts val="2000"/>
              <a:buFont typeface="Calibri"/>
              <a:buNone/>
              <a:defRPr/>
            </a:lvl9pPr>
          </a:lstStyle>
          <a:p/>
        </p:txBody>
      </p:sp>
      <p:sp>
        <p:nvSpPr>
          <p:cNvPr id="15" name="Google Shape;15;p2"/>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ctr">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ctr">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ctr">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ctr">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ctr">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ctr">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ctr">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ctr">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16" name="Google Shape;16;p2"/>
          <p:cNvPicPr preferRelativeResize="0"/>
          <p:nvPr/>
        </p:nvPicPr>
        <p:blipFill rotWithShape="1">
          <a:blip r:embed="rId2">
            <a:alphaModFix/>
          </a:blip>
          <a:srcRect b="0" l="0" r="0" t="0"/>
          <a:stretch/>
        </p:blipFill>
        <p:spPr>
          <a:xfrm>
            <a:off x="3446813" y="4015014"/>
            <a:ext cx="2256974" cy="1128487"/>
          </a:xfrm>
          <a:prstGeom prst="rect">
            <a:avLst/>
          </a:prstGeom>
          <a:noFill/>
          <a:ln>
            <a:noFill/>
          </a:ln>
        </p:spPr>
      </p:pic>
      <p:pic>
        <p:nvPicPr>
          <p:cNvPr descr="triangles_red.png" id="17" name="Google Shape;17;p2"/>
          <p:cNvPicPr preferRelativeResize="0"/>
          <p:nvPr/>
        </p:nvPicPr>
        <p:blipFill rotWithShape="1">
          <a:blip r:embed="rId3">
            <a:alphaModFix/>
          </a:blip>
          <a:srcRect b="0" l="0" r="0" t="0"/>
          <a:stretch/>
        </p:blipFill>
        <p:spPr>
          <a:xfrm>
            <a:off x="4267199" y="998277"/>
            <a:ext cx="606552" cy="8229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agraph Content">
  <p:cSld name="Paragraph Content">
    <p:spTree>
      <p:nvGrpSpPr>
        <p:cNvPr id="18" name="Shape 18"/>
        <p:cNvGrpSpPr/>
        <p:nvPr/>
      </p:nvGrpSpPr>
      <p:grpSpPr>
        <a:xfrm>
          <a:off x="0" y="0"/>
          <a:ext cx="0" cy="0"/>
          <a:chOff x="0" y="0"/>
          <a:chExt cx="0" cy="0"/>
        </a:xfrm>
      </p:grpSpPr>
      <p:sp>
        <p:nvSpPr>
          <p:cNvPr id="19" name="Google Shape;19;p3"/>
          <p:cNvSpPr txBox="1"/>
          <p:nvPr>
            <p:ph type="title"/>
          </p:nvPr>
        </p:nvSpPr>
        <p:spPr>
          <a:xfrm>
            <a:off x="685291" y="0"/>
            <a:ext cx="7772400" cy="1103400"/>
          </a:xfrm>
          <a:prstGeom prst="rect">
            <a:avLst/>
          </a:prstGeom>
          <a:noFill/>
          <a:ln>
            <a:noFill/>
          </a:ln>
        </p:spPr>
        <p:txBody>
          <a:bodyPr anchorCtr="0" anchor="ctr" bIns="38100" lIns="38100" spcFirstLastPara="1" rIns="38100" wrap="square" tIns="38100">
            <a:noAutofit/>
          </a:bodyPr>
          <a:lstStyle>
            <a:lvl1pPr lvl="0" rtl="0" algn="ctr">
              <a:spcBef>
                <a:spcPts val="0"/>
              </a:spcBef>
              <a:spcAft>
                <a:spcPts val="0"/>
              </a:spcAft>
              <a:buSzPts val="1400"/>
              <a:buNone/>
              <a:defRPr sz="2000">
                <a:solidFill>
                  <a:srgbClr val="0C234B"/>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 name="Google Shape;20;p3"/>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None/>
              <a:defRPr i="0" sz="1200" u="none" cap="none" strike="noStrike">
                <a:solidFill>
                  <a:srgbClr val="FFFFFF"/>
                </a:solidFill>
              </a:defRPr>
            </a:lvl1pPr>
            <a:lvl2pPr indent="0" lvl="1" marL="0" marR="0" rtl="0" algn="ctr">
              <a:spcBef>
                <a:spcPts val="0"/>
              </a:spcBef>
              <a:spcAft>
                <a:spcPts val="0"/>
              </a:spcAft>
              <a:buNone/>
              <a:defRPr i="0" sz="1200" u="none" cap="none" strike="noStrike">
                <a:solidFill>
                  <a:srgbClr val="FFFFFF"/>
                </a:solidFill>
              </a:defRPr>
            </a:lvl2pPr>
            <a:lvl3pPr indent="0" lvl="2" marL="0" marR="0" rtl="0" algn="ctr">
              <a:spcBef>
                <a:spcPts val="0"/>
              </a:spcBef>
              <a:spcAft>
                <a:spcPts val="0"/>
              </a:spcAft>
              <a:buNone/>
              <a:defRPr i="0" sz="1200" u="none" cap="none" strike="noStrike">
                <a:solidFill>
                  <a:srgbClr val="FFFFFF"/>
                </a:solidFill>
              </a:defRPr>
            </a:lvl3pPr>
            <a:lvl4pPr indent="0" lvl="3" marL="0" marR="0" rtl="0" algn="ctr">
              <a:spcBef>
                <a:spcPts val="0"/>
              </a:spcBef>
              <a:spcAft>
                <a:spcPts val="0"/>
              </a:spcAft>
              <a:buNone/>
              <a:defRPr i="0" sz="1200" u="none" cap="none" strike="noStrike">
                <a:solidFill>
                  <a:srgbClr val="FFFFFF"/>
                </a:solidFill>
              </a:defRPr>
            </a:lvl4pPr>
            <a:lvl5pPr indent="0" lvl="4" marL="0" marR="0" rtl="0" algn="ctr">
              <a:spcBef>
                <a:spcPts val="0"/>
              </a:spcBef>
              <a:spcAft>
                <a:spcPts val="0"/>
              </a:spcAft>
              <a:buNone/>
              <a:defRPr i="0" sz="1200" u="none" cap="none" strike="noStrike">
                <a:solidFill>
                  <a:srgbClr val="FFFFFF"/>
                </a:solidFill>
              </a:defRPr>
            </a:lvl5pPr>
            <a:lvl6pPr indent="0" lvl="5" marL="0" marR="0" rtl="0" algn="ctr">
              <a:spcBef>
                <a:spcPts val="0"/>
              </a:spcBef>
              <a:spcAft>
                <a:spcPts val="0"/>
              </a:spcAft>
              <a:buNone/>
              <a:defRPr i="0" sz="1200" u="none" cap="none" strike="noStrike">
                <a:solidFill>
                  <a:srgbClr val="FFFFFF"/>
                </a:solidFill>
              </a:defRPr>
            </a:lvl6pPr>
            <a:lvl7pPr indent="0" lvl="6" marL="0" marR="0" rtl="0" algn="ctr">
              <a:spcBef>
                <a:spcPts val="0"/>
              </a:spcBef>
              <a:spcAft>
                <a:spcPts val="0"/>
              </a:spcAft>
              <a:buNone/>
              <a:defRPr i="0" sz="1200" u="none" cap="none" strike="noStrike">
                <a:solidFill>
                  <a:srgbClr val="FFFFFF"/>
                </a:solidFill>
              </a:defRPr>
            </a:lvl7pPr>
            <a:lvl8pPr indent="0" lvl="7" marL="0" marR="0" rtl="0" algn="ctr">
              <a:spcBef>
                <a:spcPts val="0"/>
              </a:spcBef>
              <a:spcAft>
                <a:spcPts val="0"/>
              </a:spcAft>
              <a:buNone/>
              <a:defRPr i="0" sz="1200" u="none" cap="none" strike="noStrike">
                <a:solidFill>
                  <a:srgbClr val="FFFFFF"/>
                </a:solidFill>
              </a:defRPr>
            </a:lvl8pPr>
            <a:lvl9pPr indent="0" lvl="8" marL="0" marR="0" rtl="0" algn="ctr">
              <a:spcBef>
                <a:spcPts val="0"/>
              </a:spcBef>
              <a:spcAft>
                <a:spcPts val="0"/>
              </a:spcAft>
              <a:buNone/>
              <a:defRPr i="0" sz="1200" u="none" cap="none" strike="noStrike">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21" name="Google Shape;21;p3"/>
          <p:cNvSpPr txBox="1"/>
          <p:nvPr>
            <p:ph idx="1" type="body"/>
          </p:nvPr>
        </p:nvSpPr>
        <p:spPr>
          <a:xfrm>
            <a:off x="950387" y="2157897"/>
            <a:ext cx="3846000" cy="1418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800"/>
              </a:spcBef>
              <a:spcAft>
                <a:spcPts val="0"/>
              </a:spcAft>
              <a:buClr>
                <a:srgbClr val="6F868D"/>
              </a:buClr>
              <a:buSzPts val="1400"/>
              <a:buFont typeface="Verdana"/>
              <a:buNone/>
              <a:defRPr b="0" i="0" sz="1400"/>
            </a:lvl1pPr>
            <a:lvl2pPr indent="-342900" lvl="1" marL="914400" rtl="0" algn="ctr">
              <a:spcBef>
                <a:spcPts val="700"/>
              </a:spcBef>
              <a:spcAft>
                <a:spcPts val="0"/>
              </a:spcAft>
              <a:buSzPts val="1800"/>
              <a:buChar char="•"/>
              <a:defRPr/>
            </a:lvl2pPr>
            <a:lvl3pPr indent="-342900" lvl="2" marL="1371600" rtl="0" algn="ctr">
              <a:spcBef>
                <a:spcPts val="600"/>
              </a:spcBef>
              <a:spcAft>
                <a:spcPts val="0"/>
              </a:spcAft>
              <a:buSzPts val="1800"/>
              <a:buChar char="•"/>
              <a:defRPr/>
            </a:lvl3pPr>
            <a:lvl4pPr indent="-342900" lvl="3" marL="1828800" rtl="0" algn="ctr">
              <a:spcBef>
                <a:spcPts val="500"/>
              </a:spcBef>
              <a:spcAft>
                <a:spcPts val="0"/>
              </a:spcAft>
              <a:buSzPts val="1800"/>
              <a:buChar char="•"/>
              <a:defRPr/>
            </a:lvl4pPr>
            <a:lvl5pPr indent="-342900" lvl="4" marL="2286000" rtl="0" algn="ctr">
              <a:spcBef>
                <a:spcPts val="500"/>
              </a:spcBef>
              <a:spcAft>
                <a:spcPts val="0"/>
              </a:spcAft>
              <a:buSzPts val="1800"/>
              <a:buChar char="•"/>
              <a:defRPr/>
            </a:lvl5pPr>
            <a:lvl6pPr indent="-228600" lvl="5" marL="2743200" rtl="0" algn="ctr">
              <a:spcBef>
                <a:spcPts val="500"/>
              </a:spcBef>
              <a:spcAft>
                <a:spcPts val="0"/>
              </a:spcAft>
              <a:buSzPts val="1400"/>
              <a:buNone/>
              <a:defRPr/>
            </a:lvl6pPr>
            <a:lvl7pPr indent="-228600" lvl="6" marL="3200400" rtl="0" algn="ctr">
              <a:spcBef>
                <a:spcPts val="500"/>
              </a:spcBef>
              <a:spcAft>
                <a:spcPts val="0"/>
              </a:spcAft>
              <a:buSzPts val="1400"/>
              <a:buNone/>
              <a:defRPr/>
            </a:lvl7pPr>
            <a:lvl8pPr indent="-228600" lvl="7" marL="3657600" rtl="0" algn="ctr">
              <a:spcBef>
                <a:spcPts val="500"/>
              </a:spcBef>
              <a:spcAft>
                <a:spcPts val="0"/>
              </a:spcAft>
              <a:buSzPts val="1400"/>
              <a:buNone/>
              <a:defRPr/>
            </a:lvl8pPr>
            <a:lvl9pPr indent="-228600" lvl="8" marL="4114800" rtl="0" algn="ctr">
              <a:spcBef>
                <a:spcPts val="500"/>
              </a:spcBef>
              <a:spcAft>
                <a:spcPts val="0"/>
              </a:spcAft>
              <a:buSzPts val="1400"/>
              <a:buNone/>
              <a:defRPr/>
            </a:lvl9pPr>
          </a:lstStyle>
          <a:p/>
        </p:txBody>
      </p:sp>
      <p:sp>
        <p:nvSpPr>
          <p:cNvPr id="22" name="Google Shape;22;p3"/>
          <p:cNvSpPr txBox="1"/>
          <p:nvPr>
            <p:ph idx="2" type="body"/>
          </p:nvPr>
        </p:nvSpPr>
        <p:spPr>
          <a:xfrm>
            <a:off x="930172" y="1817064"/>
            <a:ext cx="3846000" cy="353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800"/>
              </a:spcBef>
              <a:spcAft>
                <a:spcPts val="0"/>
              </a:spcAft>
              <a:buClr>
                <a:srgbClr val="AB0520"/>
              </a:buClr>
              <a:buSzPts val="1800"/>
              <a:buFont typeface="Verdana"/>
              <a:buNone/>
              <a:defRPr b="0" i="0" sz="1800">
                <a:solidFill>
                  <a:srgbClr val="AB0520"/>
                </a:solidFill>
              </a:defRPr>
            </a:lvl1pPr>
            <a:lvl2pPr indent="-342900" lvl="1" marL="914400" rtl="0" algn="ctr">
              <a:spcBef>
                <a:spcPts val="700"/>
              </a:spcBef>
              <a:spcAft>
                <a:spcPts val="0"/>
              </a:spcAft>
              <a:buSzPts val="1800"/>
              <a:buChar char="•"/>
              <a:defRPr/>
            </a:lvl2pPr>
            <a:lvl3pPr indent="-342900" lvl="2" marL="1371600" rtl="0" algn="ctr">
              <a:spcBef>
                <a:spcPts val="600"/>
              </a:spcBef>
              <a:spcAft>
                <a:spcPts val="0"/>
              </a:spcAft>
              <a:buSzPts val="1800"/>
              <a:buChar char="•"/>
              <a:defRPr/>
            </a:lvl3pPr>
            <a:lvl4pPr indent="-342900" lvl="3" marL="1828800" rtl="0" algn="ctr">
              <a:spcBef>
                <a:spcPts val="500"/>
              </a:spcBef>
              <a:spcAft>
                <a:spcPts val="0"/>
              </a:spcAft>
              <a:buSzPts val="1800"/>
              <a:buChar char="•"/>
              <a:defRPr/>
            </a:lvl4pPr>
            <a:lvl5pPr indent="-342900" lvl="4" marL="2286000" rtl="0" algn="ctr">
              <a:spcBef>
                <a:spcPts val="500"/>
              </a:spcBef>
              <a:spcAft>
                <a:spcPts val="0"/>
              </a:spcAft>
              <a:buSzPts val="1800"/>
              <a:buChar char="•"/>
              <a:defRPr/>
            </a:lvl5pPr>
            <a:lvl6pPr indent="-228600" lvl="5" marL="2743200" rtl="0" algn="ctr">
              <a:spcBef>
                <a:spcPts val="500"/>
              </a:spcBef>
              <a:spcAft>
                <a:spcPts val="0"/>
              </a:spcAft>
              <a:buSzPts val="1400"/>
              <a:buNone/>
              <a:defRPr/>
            </a:lvl6pPr>
            <a:lvl7pPr indent="-228600" lvl="6" marL="3200400" rtl="0" algn="ctr">
              <a:spcBef>
                <a:spcPts val="500"/>
              </a:spcBef>
              <a:spcAft>
                <a:spcPts val="0"/>
              </a:spcAft>
              <a:buSzPts val="1400"/>
              <a:buNone/>
              <a:defRPr/>
            </a:lvl7pPr>
            <a:lvl8pPr indent="-228600" lvl="7" marL="3657600" rtl="0" algn="ctr">
              <a:spcBef>
                <a:spcPts val="500"/>
              </a:spcBef>
              <a:spcAft>
                <a:spcPts val="0"/>
              </a:spcAft>
              <a:buSzPts val="1400"/>
              <a:buNone/>
              <a:defRPr/>
            </a:lvl8pPr>
            <a:lvl9pPr indent="-228600" lvl="8" marL="4114800" rtl="0" algn="ctr">
              <a:spcBef>
                <a:spcPts val="50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Slide">
  <p:cSld name="Bulleted Slide">
    <p:spTree>
      <p:nvGrpSpPr>
        <p:cNvPr id="23" name="Shape 23"/>
        <p:cNvGrpSpPr/>
        <p:nvPr/>
      </p:nvGrpSpPr>
      <p:grpSpPr>
        <a:xfrm>
          <a:off x="0" y="0"/>
          <a:ext cx="0" cy="0"/>
          <a:chOff x="0" y="0"/>
          <a:chExt cx="0" cy="0"/>
        </a:xfrm>
      </p:grpSpPr>
      <p:sp>
        <p:nvSpPr>
          <p:cNvPr id="24" name="Google Shape;24;p4"/>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rtl="0" algn="ctr">
              <a:spcBef>
                <a:spcPts val="0"/>
              </a:spcBef>
              <a:spcAft>
                <a:spcPts val="0"/>
              </a:spcAft>
              <a:buNone/>
              <a:defRPr/>
            </a:lvl1pPr>
            <a:lvl2pPr indent="0" lvl="1" marL="0" rtl="0" algn="ctr">
              <a:spcBef>
                <a:spcPts val="0"/>
              </a:spcBef>
              <a:spcAft>
                <a:spcPts val="0"/>
              </a:spcAft>
              <a:buNone/>
              <a:defRPr/>
            </a:lvl2pPr>
            <a:lvl3pPr indent="0" lvl="2" marL="0" rtl="0" algn="ctr">
              <a:spcBef>
                <a:spcPts val="0"/>
              </a:spcBef>
              <a:spcAft>
                <a:spcPts val="0"/>
              </a:spcAft>
              <a:buNone/>
              <a:defRPr/>
            </a:lvl3pPr>
            <a:lvl4pPr indent="0" lvl="3" marL="0" rtl="0" algn="ctr">
              <a:spcBef>
                <a:spcPts val="0"/>
              </a:spcBef>
              <a:spcAft>
                <a:spcPts val="0"/>
              </a:spcAft>
              <a:buNone/>
              <a:defRPr/>
            </a:lvl4pPr>
            <a:lvl5pPr indent="0" lvl="4" marL="0" rtl="0" algn="ctr">
              <a:spcBef>
                <a:spcPts val="0"/>
              </a:spcBef>
              <a:spcAft>
                <a:spcPts val="0"/>
              </a:spcAft>
              <a:buNone/>
              <a:defRPr/>
            </a:lvl5pPr>
            <a:lvl6pPr indent="0" lvl="5" marL="0" rtl="0" algn="ctr">
              <a:spcBef>
                <a:spcPts val="0"/>
              </a:spcBef>
              <a:spcAft>
                <a:spcPts val="0"/>
              </a:spcAft>
              <a:buNone/>
              <a:defRPr/>
            </a:lvl6pPr>
            <a:lvl7pPr indent="0" lvl="6" marL="0" rtl="0" algn="ctr">
              <a:spcBef>
                <a:spcPts val="0"/>
              </a:spcBef>
              <a:spcAft>
                <a:spcPts val="0"/>
              </a:spcAft>
              <a:buNone/>
              <a:defRPr/>
            </a:lvl7pPr>
            <a:lvl8pPr indent="0" lvl="7" marL="0" rtl="0" algn="ctr">
              <a:spcBef>
                <a:spcPts val="0"/>
              </a:spcBef>
              <a:spcAft>
                <a:spcPts val="0"/>
              </a:spcAft>
              <a:buNone/>
              <a:defRPr/>
            </a:lvl8pPr>
            <a:lvl9pPr indent="0" lvl="8" marL="0" rtl="0" algn="ctr">
              <a:spcBef>
                <a:spcPts val="0"/>
              </a:spcBef>
              <a:spcAft>
                <a:spcPts val="0"/>
              </a:spcAft>
              <a:buNone/>
              <a:defRPr/>
            </a:lvl9pPr>
          </a:lstStyle>
          <a:p>
            <a:pPr indent="0" lvl="0" marL="0" rtl="0" algn="ctr">
              <a:spcBef>
                <a:spcPts val="0"/>
              </a:spcBef>
              <a:spcAft>
                <a:spcPts val="0"/>
              </a:spcAft>
              <a:buNone/>
            </a:pPr>
            <a:fld id="{00000000-1234-1234-1234-123412341234}" type="slidenum">
              <a:rPr lang="en"/>
              <a:t>‹#›</a:t>
            </a:fld>
            <a:endParaRPr/>
          </a:p>
        </p:txBody>
      </p:sp>
      <p:sp>
        <p:nvSpPr>
          <p:cNvPr id="25" name="Google Shape;25;p4"/>
          <p:cNvSpPr txBox="1"/>
          <p:nvPr>
            <p:ph type="title"/>
          </p:nvPr>
        </p:nvSpPr>
        <p:spPr>
          <a:xfrm>
            <a:off x="685291" y="0"/>
            <a:ext cx="7772400" cy="1103400"/>
          </a:xfrm>
          <a:prstGeom prst="rect">
            <a:avLst/>
          </a:prstGeom>
          <a:noFill/>
          <a:ln>
            <a:noFill/>
          </a:ln>
        </p:spPr>
        <p:txBody>
          <a:bodyPr anchorCtr="0" anchor="ctr" bIns="38100" lIns="38100" spcFirstLastPara="1" rIns="38100" wrap="square" tIns="38100">
            <a:noAutofit/>
          </a:bodyPr>
          <a:lstStyle>
            <a:lvl1pPr lvl="0" rtl="0" algn="ctr">
              <a:spcBef>
                <a:spcPts val="0"/>
              </a:spcBef>
              <a:spcAft>
                <a:spcPts val="0"/>
              </a:spcAft>
              <a:buSzPts val="1400"/>
              <a:buNone/>
              <a:defRPr sz="2000">
                <a:solidFill>
                  <a:srgbClr val="0C234B"/>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 name="Google Shape;26;p4"/>
          <p:cNvSpPr txBox="1"/>
          <p:nvPr>
            <p:ph idx="1" type="body"/>
          </p:nvPr>
        </p:nvSpPr>
        <p:spPr>
          <a:xfrm>
            <a:off x="765443" y="1713986"/>
            <a:ext cx="3599400" cy="2971800"/>
          </a:xfrm>
          <a:prstGeom prst="rect">
            <a:avLst/>
          </a:prstGeom>
          <a:noFill/>
          <a:ln>
            <a:noFill/>
          </a:ln>
        </p:spPr>
        <p:txBody>
          <a:bodyPr anchorCtr="0" anchor="t" bIns="45700" lIns="91425" spcFirstLastPara="1" rIns="91425" wrap="square" tIns="45700">
            <a:noAutofit/>
          </a:bodyPr>
          <a:lstStyle>
            <a:lvl1pPr indent="-355600" lvl="0" marL="457200" rtl="0" algn="l">
              <a:spcBef>
                <a:spcPts val="800"/>
              </a:spcBef>
              <a:spcAft>
                <a:spcPts val="0"/>
              </a:spcAft>
              <a:buSzPts val="2000"/>
              <a:buChar char="•"/>
              <a:defRPr/>
            </a:lvl1pPr>
            <a:lvl2pPr indent="-330200" lvl="1" marL="914400" rtl="0" algn="l">
              <a:spcBef>
                <a:spcPts val="700"/>
              </a:spcBef>
              <a:spcAft>
                <a:spcPts val="0"/>
              </a:spcAft>
              <a:buSzPts val="1600"/>
              <a:buChar char="•"/>
              <a:defRPr/>
            </a:lvl2pPr>
            <a:lvl3pPr indent="-304800" lvl="2" marL="1371600" rtl="0" algn="l">
              <a:spcBef>
                <a:spcPts val="600"/>
              </a:spcBef>
              <a:spcAft>
                <a:spcPts val="0"/>
              </a:spcAft>
              <a:buSzPts val="1200"/>
              <a:buChar char="•"/>
              <a:defRPr/>
            </a:lvl3pPr>
            <a:lvl4pPr indent="-304800" lvl="3" marL="1828800" rtl="0" algn="l">
              <a:spcBef>
                <a:spcPts val="500"/>
              </a:spcBef>
              <a:spcAft>
                <a:spcPts val="0"/>
              </a:spcAft>
              <a:buSzPts val="1200"/>
              <a:buChar char="•"/>
              <a:defRPr/>
            </a:lvl4pPr>
            <a:lvl5pPr indent="-304800" lvl="4" marL="2286000" rtl="0" algn="l">
              <a:spcBef>
                <a:spcPts val="500"/>
              </a:spcBef>
              <a:spcAft>
                <a:spcPts val="0"/>
              </a:spcAft>
              <a:buSzPts val="1200"/>
              <a:buChar char="•"/>
              <a:defRPr/>
            </a:lvl5pPr>
            <a:lvl6pPr indent="-228600" lvl="5" marL="2743200" rtl="0" algn="ctr">
              <a:spcBef>
                <a:spcPts val="500"/>
              </a:spcBef>
              <a:spcAft>
                <a:spcPts val="0"/>
              </a:spcAft>
              <a:buSzPts val="1400"/>
              <a:buNone/>
              <a:defRPr/>
            </a:lvl6pPr>
            <a:lvl7pPr indent="-228600" lvl="6" marL="3200400" rtl="0" algn="ctr">
              <a:spcBef>
                <a:spcPts val="500"/>
              </a:spcBef>
              <a:spcAft>
                <a:spcPts val="0"/>
              </a:spcAft>
              <a:buSzPts val="1400"/>
              <a:buNone/>
              <a:defRPr/>
            </a:lvl7pPr>
            <a:lvl8pPr indent="-228600" lvl="7" marL="3657600" rtl="0" algn="ctr">
              <a:spcBef>
                <a:spcPts val="500"/>
              </a:spcBef>
              <a:spcAft>
                <a:spcPts val="0"/>
              </a:spcAft>
              <a:buSzPts val="1400"/>
              <a:buNone/>
              <a:defRPr/>
            </a:lvl8pPr>
            <a:lvl9pPr indent="-228600" lvl="8" marL="4114800" rtl="0" algn="ctr">
              <a:spcBef>
                <a:spcPts val="500"/>
              </a:spcBef>
              <a:spcAft>
                <a:spcPts val="0"/>
              </a:spcAft>
              <a:buSzPts val="1400"/>
              <a:buNone/>
              <a:defRPr/>
            </a:lvl9pPr>
          </a:lstStyle>
          <a:p/>
        </p:txBody>
      </p:sp>
      <p:sp>
        <p:nvSpPr>
          <p:cNvPr id="27" name="Google Shape;27;p4"/>
          <p:cNvSpPr txBox="1"/>
          <p:nvPr>
            <p:ph idx="2" type="body"/>
          </p:nvPr>
        </p:nvSpPr>
        <p:spPr>
          <a:xfrm>
            <a:off x="4723271" y="1713986"/>
            <a:ext cx="3599400" cy="2971800"/>
          </a:xfrm>
          <a:prstGeom prst="rect">
            <a:avLst/>
          </a:prstGeom>
          <a:noFill/>
          <a:ln>
            <a:noFill/>
          </a:ln>
        </p:spPr>
        <p:txBody>
          <a:bodyPr anchorCtr="0" anchor="t" bIns="45700" lIns="91425" spcFirstLastPara="1" rIns="91425" wrap="square" tIns="45700">
            <a:noAutofit/>
          </a:bodyPr>
          <a:lstStyle>
            <a:lvl1pPr indent="-355600" lvl="0" marL="457200" rtl="0" algn="l">
              <a:spcBef>
                <a:spcPts val="800"/>
              </a:spcBef>
              <a:spcAft>
                <a:spcPts val="0"/>
              </a:spcAft>
              <a:buSzPts val="2000"/>
              <a:buChar char="•"/>
              <a:defRPr/>
            </a:lvl1pPr>
            <a:lvl2pPr indent="-330200" lvl="1" marL="914400" rtl="0" algn="l">
              <a:spcBef>
                <a:spcPts val="700"/>
              </a:spcBef>
              <a:spcAft>
                <a:spcPts val="0"/>
              </a:spcAft>
              <a:buSzPts val="1600"/>
              <a:buChar char="•"/>
              <a:defRPr/>
            </a:lvl2pPr>
            <a:lvl3pPr indent="-304800" lvl="2" marL="1371600" rtl="0" algn="l">
              <a:spcBef>
                <a:spcPts val="600"/>
              </a:spcBef>
              <a:spcAft>
                <a:spcPts val="0"/>
              </a:spcAft>
              <a:buSzPts val="1200"/>
              <a:buChar char="•"/>
              <a:defRPr/>
            </a:lvl3pPr>
            <a:lvl4pPr indent="-304800" lvl="3" marL="1828800" rtl="0" algn="l">
              <a:spcBef>
                <a:spcPts val="500"/>
              </a:spcBef>
              <a:spcAft>
                <a:spcPts val="0"/>
              </a:spcAft>
              <a:buSzPts val="1200"/>
              <a:buChar char="•"/>
              <a:defRPr/>
            </a:lvl4pPr>
            <a:lvl5pPr indent="-304800" lvl="4" marL="2286000" rtl="0" algn="l">
              <a:spcBef>
                <a:spcPts val="500"/>
              </a:spcBef>
              <a:spcAft>
                <a:spcPts val="0"/>
              </a:spcAft>
              <a:buSzPts val="1200"/>
              <a:buChar char="•"/>
              <a:defRPr/>
            </a:lvl5pPr>
            <a:lvl6pPr indent="-228600" lvl="5" marL="2743200" rtl="0" algn="ctr">
              <a:spcBef>
                <a:spcPts val="500"/>
              </a:spcBef>
              <a:spcAft>
                <a:spcPts val="0"/>
              </a:spcAft>
              <a:buSzPts val="1400"/>
              <a:buNone/>
              <a:defRPr/>
            </a:lvl6pPr>
            <a:lvl7pPr indent="-228600" lvl="6" marL="3200400" rtl="0" algn="ctr">
              <a:spcBef>
                <a:spcPts val="500"/>
              </a:spcBef>
              <a:spcAft>
                <a:spcPts val="0"/>
              </a:spcAft>
              <a:buSzPts val="1400"/>
              <a:buNone/>
              <a:defRPr/>
            </a:lvl7pPr>
            <a:lvl8pPr indent="-228600" lvl="7" marL="3657600" rtl="0" algn="ctr">
              <a:spcBef>
                <a:spcPts val="500"/>
              </a:spcBef>
              <a:spcAft>
                <a:spcPts val="0"/>
              </a:spcAft>
              <a:buSzPts val="1400"/>
              <a:buNone/>
              <a:defRPr/>
            </a:lvl8pPr>
            <a:lvl9pPr indent="-228600" lvl="8" marL="4114800" rtl="0" algn="ctr">
              <a:spcBef>
                <a:spcPts val="50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28" name="Shape 28"/>
        <p:cNvGrpSpPr/>
        <p:nvPr/>
      </p:nvGrpSpPr>
      <p:grpSpPr>
        <a:xfrm>
          <a:off x="0" y="0"/>
          <a:ext cx="0" cy="0"/>
          <a:chOff x="0" y="0"/>
          <a:chExt cx="0" cy="0"/>
        </a:xfrm>
      </p:grpSpPr>
      <p:sp>
        <p:nvSpPr>
          <p:cNvPr id="29" name="Google Shape;29;p5"/>
          <p:cNvSpPr/>
          <p:nvPr>
            <p:ph idx="2" type="pic"/>
          </p:nvPr>
        </p:nvSpPr>
        <p:spPr>
          <a:xfrm>
            <a:off x="1792288" y="1187895"/>
            <a:ext cx="5486400" cy="3086100"/>
          </a:xfrm>
          <a:prstGeom prst="rect">
            <a:avLst/>
          </a:prstGeom>
          <a:noFill/>
          <a:ln>
            <a:noFill/>
          </a:ln>
        </p:spPr>
        <p:txBody>
          <a:bodyPr anchorCtr="0" anchor="t" bIns="38100" lIns="38100" spcFirstLastPara="1" rIns="38100" wrap="square" tIns="38100">
            <a:noAutofit/>
          </a:bodyPr>
          <a:lstStyle>
            <a:lvl1pPr lvl="0" marR="0" rtl="0" algn="ctr">
              <a:spcBef>
                <a:spcPts val="800"/>
              </a:spcBef>
              <a:spcAft>
                <a:spcPts val="0"/>
              </a:spcAft>
              <a:buClr>
                <a:srgbClr val="BE0B34"/>
              </a:buClr>
              <a:buSzPts val="3200"/>
              <a:buFont typeface="Trebuchet MS"/>
              <a:buNone/>
              <a:defRPr i="0" sz="3200" u="none" cap="none" strike="noStrike">
                <a:solidFill>
                  <a:srgbClr val="6F868D"/>
                </a:solidFill>
                <a:latin typeface="Trebuchet MS"/>
                <a:ea typeface="Trebuchet MS"/>
                <a:cs typeface="Trebuchet MS"/>
                <a:sym typeface="Trebuchet MS"/>
              </a:defRPr>
            </a:lvl1pPr>
            <a:lvl2pPr lvl="1" marR="0" rtl="0" algn="ctr">
              <a:spcBef>
                <a:spcPts val="700"/>
              </a:spcBef>
              <a:spcAft>
                <a:spcPts val="0"/>
              </a:spcAft>
              <a:buClr>
                <a:srgbClr val="BE0B34"/>
              </a:buClr>
              <a:buSzPts val="2800"/>
              <a:buFont typeface="Arial"/>
              <a:buNone/>
              <a:defRPr b="0" i="0" sz="2800" u="none" cap="none" strike="noStrike">
                <a:solidFill>
                  <a:srgbClr val="6F868D"/>
                </a:solidFill>
                <a:latin typeface="Verdana"/>
                <a:ea typeface="Verdana"/>
                <a:cs typeface="Verdana"/>
                <a:sym typeface="Verdana"/>
              </a:defRPr>
            </a:lvl2pPr>
            <a:lvl3pPr lvl="2" marR="0" rtl="0" algn="ctr">
              <a:spcBef>
                <a:spcPts val="600"/>
              </a:spcBef>
              <a:spcAft>
                <a:spcPts val="0"/>
              </a:spcAft>
              <a:buClr>
                <a:srgbClr val="BE0B34"/>
              </a:buClr>
              <a:buSzPts val="2400"/>
              <a:buFont typeface="Arial"/>
              <a:buNone/>
              <a:defRPr b="0" i="0" sz="2400" u="none" cap="none" strike="noStrike">
                <a:solidFill>
                  <a:srgbClr val="6F868D"/>
                </a:solidFill>
                <a:latin typeface="Verdana"/>
                <a:ea typeface="Verdana"/>
                <a:cs typeface="Verdana"/>
                <a:sym typeface="Verdana"/>
              </a:defRPr>
            </a:lvl3pPr>
            <a:lvl4pPr lvl="3" marR="0" rtl="0" algn="ctr">
              <a:spcBef>
                <a:spcPts val="500"/>
              </a:spcBef>
              <a:spcAft>
                <a:spcPts val="0"/>
              </a:spcAft>
              <a:buClr>
                <a:srgbClr val="BE0B34"/>
              </a:buClr>
              <a:buSzPts val="2000"/>
              <a:buFont typeface="Arial"/>
              <a:buNone/>
              <a:defRPr b="0" i="0" sz="2000" u="none" cap="none" strike="noStrike">
                <a:solidFill>
                  <a:srgbClr val="6F868D"/>
                </a:solidFill>
                <a:latin typeface="Verdana"/>
                <a:ea typeface="Verdana"/>
                <a:cs typeface="Verdana"/>
                <a:sym typeface="Verdana"/>
              </a:defRPr>
            </a:lvl4pPr>
            <a:lvl5pPr lvl="4" marR="0" rtl="0" algn="ctr">
              <a:spcBef>
                <a:spcPts val="500"/>
              </a:spcBef>
              <a:spcAft>
                <a:spcPts val="0"/>
              </a:spcAft>
              <a:buClr>
                <a:srgbClr val="BE0B34"/>
              </a:buClr>
              <a:buSzPts val="2000"/>
              <a:buFont typeface="Arial"/>
              <a:buNone/>
              <a:defRPr b="0" i="0" sz="2000" u="none" cap="none" strike="noStrike">
                <a:solidFill>
                  <a:srgbClr val="6F868D"/>
                </a:solidFill>
                <a:latin typeface="Verdana"/>
                <a:ea typeface="Verdana"/>
                <a:cs typeface="Verdana"/>
                <a:sym typeface="Verdana"/>
              </a:defRPr>
            </a:lvl5pPr>
            <a:lvl6pPr lvl="5" marR="0" rtl="0" algn="ctr">
              <a:spcBef>
                <a:spcPts val="500"/>
              </a:spcBef>
              <a:spcAft>
                <a:spcPts val="0"/>
              </a:spcAft>
              <a:buClr>
                <a:srgbClr val="878787"/>
              </a:buClr>
              <a:buSzPts val="2000"/>
              <a:buFont typeface="Calibri"/>
              <a:buNone/>
              <a:defRPr b="0" i="0" sz="2000" u="none" cap="none" strike="noStrike">
                <a:solidFill>
                  <a:srgbClr val="878787"/>
                </a:solidFill>
                <a:latin typeface="Calibri"/>
                <a:ea typeface="Calibri"/>
                <a:cs typeface="Calibri"/>
                <a:sym typeface="Calibri"/>
              </a:defRPr>
            </a:lvl6pPr>
            <a:lvl7pPr lvl="6" marR="0" rtl="0" algn="ctr">
              <a:spcBef>
                <a:spcPts val="500"/>
              </a:spcBef>
              <a:spcAft>
                <a:spcPts val="0"/>
              </a:spcAft>
              <a:buClr>
                <a:srgbClr val="878787"/>
              </a:buClr>
              <a:buSzPts val="2000"/>
              <a:buFont typeface="Calibri"/>
              <a:buNone/>
              <a:defRPr b="0" i="0" sz="2000" u="none" cap="none" strike="noStrike">
                <a:solidFill>
                  <a:srgbClr val="878787"/>
                </a:solidFill>
                <a:latin typeface="Calibri"/>
                <a:ea typeface="Calibri"/>
                <a:cs typeface="Calibri"/>
                <a:sym typeface="Calibri"/>
              </a:defRPr>
            </a:lvl7pPr>
            <a:lvl8pPr lvl="7" marR="0" rtl="0" algn="ctr">
              <a:spcBef>
                <a:spcPts val="500"/>
              </a:spcBef>
              <a:spcAft>
                <a:spcPts val="0"/>
              </a:spcAft>
              <a:buClr>
                <a:srgbClr val="878787"/>
              </a:buClr>
              <a:buSzPts val="2000"/>
              <a:buFont typeface="Calibri"/>
              <a:buNone/>
              <a:defRPr b="0" i="0" sz="2000" u="none" cap="none" strike="noStrike">
                <a:solidFill>
                  <a:srgbClr val="878787"/>
                </a:solidFill>
                <a:latin typeface="Calibri"/>
                <a:ea typeface="Calibri"/>
                <a:cs typeface="Calibri"/>
                <a:sym typeface="Calibri"/>
              </a:defRPr>
            </a:lvl8pPr>
            <a:lvl9pPr lvl="8" marR="0" rtl="0" algn="ctr">
              <a:spcBef>
                <a:spcPts val="500"/>
              </a:spcBef>
              <a:spcAft>
                <a:spcPts val="0"/>
              </a:spcAft>
              <a:buClr>
                <a:srgbClr val="878787"/>
              </a:buClr>
              <a:buSzPts val="2000"/>
              <a:buFont typeface="Calibri"/>
              <a:buNone/>
              <a:defRPr b="0" i="0" sz="2000" u="none" cap="none" strike="noStrike">
                <a:solidFill>
                  <a:srgbClr val="878787"/>
                </a:solidFill>
                <a:latin typeface="Calibri"/>
                <a:ea typeface="Calibri"/>
                <a:cs typeface="Calibri"/>
                <a:sym typeface="Calibri"/>
              </a:defRPr>
            </a:lvl9pPr>
          </a:lstStyle>
          <a:p/>
        </p:txBody>
      </p:sp>
      <p:sp>
        <p:nvSpPr>
          <p:cNvPr id="30" name="Google Shape;30;p5"/>
          <p:cNvSpPr txBox="1"/>
          <p:nvPr>
            <p:ph idx="1" type="body"/>
          </p:nvPr>
        </p:nvSpPr>
        <p:spPr>
          <a:xfrm>
            <a:off x="1792288" y="4297179"/>
            <a:ext cx="5486400" cy="400800"/>
          </a:xfrm>
          <a:prstGeom prst="rect">
            <a:avLst/>
          </a:prstGeom>
          <a:noFill/>
          <a:ln>
            <a:noFill/>
          </a:ln>
        </p:spPr>
        <p:txBody>
          <a:bodyPr anchorCtr="0" anchor="t" bIns="38100" lIns="38100" spcFirstLastPara="1" rIns="38100" wrap="square" tIns="38100">
            <a:noAutofit/>
          </a:bodyPr>
          <a:lstStyle>
            <a:lvl1pPr indent="-228600" lvl="0" marL="457200" rtl="0" algn="ctr">
              <a:spcBef>
                <a:spcPts val="800"/>
              </a:spcBef>
              <a:spcAft>
                <a:spcPts val="0"/>
              </a:spcAft>
              <a:buSzPts val="1200"/>
              <a:buNone/>
              <a:defRPr sz="1200">
                <a:solidFill>
                  <a:srgbClr val="6F868D"/>
                </a:solidFill>
              </a:defRPr>
            </a:lvl1pPr>
            <a:lvl2pPr indent="-228600" lvl="1" marL="914400" rtl="0" algn="ctr">
              <a:spcBef>
                <a:spcPts val="700"/>
              </a:spcBef>
              <a:spcAft>
                <a:spcPts val="0"/>
              </a:spcAft>
              <a:buSzPts val="1200"/>
              <a:buNone/>
              <a:defRPr sz="1200"/>
            </a:lvl2pPr>
            <a:lvl3pPr indent="-228600" lvl="2" marL="1371600" rtl="0" algn="ctr">
              <a:spcBef>
                <a:spcPts val="600"/>
              </a:spcBef>
              <a:spcAft>
                <a:spcPts val="0"/>
              </a:spcAft>
              <a:buSzPts val="1000"/>
              <a:buNone/>
              <a:defRPr sz="1000"/>
            </a:lvl3pPr>
            <a:lvl4pPr indent="-228600" lvl="3" marL="1828800" rtl="0" algn="ctr">
              <a:spcBef>
                <a:spcPts val="500"/>
              </a:spcBef>
              <a:spcAft>
                <a:spcPts val="0"/>
              </a:spcAft>
              <a:buSzPts val="900"/>
              <a:buNone/>
              <a:defRPr sz="900"/>
            </a:lvl4pPr>
            <a:lvl5pPr indent="-228600" lvl="4" marL="2286000" rtl="0" algn="ctr">
              <a:spcBef>
                <a:spcPts val="500"/>
              </a:spcBef>
              <a:spcAft>
                <a:spcPts val="0"/>
              </a:spcAft>
              <a:buSzPts val="900"/>
              <a:buNone/>
              <a:defRPr sz="900"/>
            </a:lvl5pPr>
            <a:lvl6pPr indent="-228600" lvl="5" marL="2743200" rtl="0" algn="ctr">
              <a:spcBef>
                <a:spcPts val="500"/>
              </a:spcBef>
              <a:spcAft>
                <a:spcPts val="0"/>
              </a:spcAft>
              <a:buClr>
                <a:srgbClr val="878787"/>
              </a:buClr>
              <a:buSzPts val="900"/>
              <a:buFont typeface="Calibri"/>
              <a:buNone/>
              <a:defRPr sz="900"/>
            </a:lvl6pPr>
            <a:lvl7pPr indent="-228600" lvl="6" marL="3200400" rtl="0" algn="ctr">
              <a:spcBef>
                <a:spcPts val="500"/>
              </a:spcBef>
              <a:spcAft>
                <a:spcPts val="0"/>
              </a:spcAft>
              <a:buClr>
                <a:srgbClr val="878787"/>
              </a:buClr>
              <a:buSzPts val="900"/>
              <a:buFont typeface="Calibri"/>
              <a:buNone/>
              <a:defRPr sz="900"/>
            </a:lvl7pPr>
            <a:lvl8pPr indent="-228600" lvl="7" marL="3657600" rtl="0" algn="ctr">
              <a:spcBef>
                <a:spcPts val="500"/>
              </a:spcBef>
              <a:spcAft>
                <a:spcPts val="0"/>
              </a:spcAft>
              <a:buClr>
                <a:srgbClr val="878787"/>
              </a:buClr>
              <a:buSzPts val="900"/>
              <a:buFont typeface="Calibri"/>
              <a:buNone/>
              <a:defRPr sz="900"/>
            </a:lvl8pPr>
            <a:lvl9pPr indent="-228600" lvl="8" marL="4114800" rtl="0" algn="ctr">
              <a:spcBef>
                <a:spcPts val="500"/>
              </a:spcBef>
              <a:spcAft>
                <a:spcPts val="0"/>
              </a:spcAft>
              <a:buClr>
                <a:srgbClr val="878787"/>
              </a:buClr>
              <a:buSzPts val="900"/>
              <a:buFont typeface="Calibri"/>
              <a:buNone/>
              <a:defRPr sz="900"/>
            </a:lvl9pPr>
          </a:lstStyle>
          <a:p/>
        </p:txBody>
      </p:sp>
      <p:sp>
        <p:nvSpPr>
          <p:cNvPr id="31" name="Google Shape;31;p5"/>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rtl="0" algn="ctr">
              <a:spcBef>
                <a:spcPts val="0"/>
              </a:spcBef>
              <a:spcAft>
                <a:spcPts val="0"/>
              </a:spcAft>
              <a:buNone/>
              <a:defRPr/>
            </a:lvl1pPr>
            <a:lvl2pPr indent="0" lvl="1" marL="0" rtl="0" algn="ctr">
              <a:spcBef>
                <a:spcPts val="0"/>
              </a:spcBef>
              <a:spcAft>
                <a:spcPts val="0"/>
              </a:spcAft>
              <a:buNone/>
              <a:defRPr/>
            </a:lvl2pPr>
            <a:lvl3pPr indent="0" lvl="2" marL="0" rtl="0" algn="ctr">
              <a:spcBef>
                <a:spcPts val="0"/>
              </a:spcBef>
              <a:spcAft>
                <a:spcPts val="0"/>
              </a:spcAft>
              <a:buNone/>
              <a:defRPr/>
            </a:lvl3pPr>
            <a:lvl4pPr indent="0" lvl="3" marL="0" rtl="0" algn="ctr">
              <a:spcBef>
                <a:spcPts val="0"/>
              </a:spcBef>
              <a:spcAft>
                <a:spcPts val="0"/>
              </a:spcAft>
              <a:buNone/>
              <a:defRPr/>
            </a:lvl4pPr>
            <a:lvl5pPr indent="0" lvl="4" marL="0" rtl="0" algn="ctr">
              <a:spcBef>
                <a:spcPts val="0"/>
              </a:spcBef>
              <a:spcAft>
                <a:spcPts val="0"/>
              </a:spcAft>
              <a:buNone/>
              <a:defRPr/>
            </a:lvl5pPr>
            <a:lvl6pPr indent="0" lvl="5" marL="0" rtl="0" algn="ctr">
              <a:spcBef>
                <a:spcPts val="0"/>
              </a:spcBef>
              <a:spcAft>
                <a:spcPts val="0"/>
              </a:spcAft>
              <a:buNone/>
              <a:defRPr/>
            </a:lvl6pPr>
            <a:lvl7pPr indent="0" lvl="6" marL="0" rtl="0" algn="ctr">
              <a:spcBef>
                <a:spcPts val="0"/>
              </a:spcBef>
              <a:spcAft>
                <a:spcPts val="0"/>
              </a:spcAft>
              <a:buNone/>
              <a:defRPr/>
            </a:lvl7pPr>
            <a:lvl8pPr indent="0" lvl="7" marL="0" rtl="0" algn="ctr">
              <a:spcBef>
                <a:spcPts val="0"/>
              </a:spcBef>
              <a:spcAft>
                <a:spcPts val="0"/>
              </a:spcAft>
              <a:buNone/>
              <a:defRPr/>
            </a:lvl8pPr>
            <a:lvl9pPr indent="0" lvl="8" marL="0" rtl="0" algn="ctr">
              <a:spcBef>
                <a:spcPts val="0"/>
              </a:spcBef>
              <a:spcAft>
                <a:spcPts val="0"/>
              </a:spcAft>
              <a:buNone/>
              <a:defRPr/>
            </a:lvl9pPr>
          </a:lstStyle>
          <a:p>
            <a:pPr indent="0" lvl="0" marL="0" rtl="0" algn="ctr">
              <a:spcBef>
                <a:spcPts val="0"/>
              </a:spcBef>
              <a:spcAft>
                <a:spcPts val="0"/>
              </a:spcAft>
              <a:buNone/>
            </a:pPr>
            <a:fld id="{00000000-1234-1234-1234-123412341234}" type="slidenum">
              <a:rPr lang="en"/>
              <a:t>‹#›</a:t>
            </a:fld>
            <a:endParaRPr/>
          </a:p>
        </p:txBody>
      </p:sp>
      <p:sp>
        <p:nvSpPr>
          <p:cNvPr id="32" name="Google Shape;32;p5"/>
          <p:cNvSpPr txBox="1"/>
          <p:nvPr>
            <p:ph type="title"/>
          </p:nvPr>
        </p:nvSpPr>
        <p:spPr>
          <a:xfrm>
            <a:off x="685291" y="0"/>
            <a:ext cx="7772400" cy="1103400"/>
          </a:xfrm>
          <a:prstGeom prst="rect">
            <a:avLst/>
          </a:prstGeom>
          <a:noFill/>
          <a:ln>
            <a:noFill/>
          </a:ln>
        </p:spPr>
        <p:txBody>
          <a:bodyPr anchorCtr="0" anchor="ctr" bIns="38100" lIns="38100" spcFirstLastPara="1" rIns="38100" wrap="square" tIns="38100">
            <a:noAutofit/>
          </a:bodyPr>
          <a:lstStyle>
            <a:lvl1pPr lvl="0" rtl="0" algn="ctr">
              <a:spcBef>
                <a:spcPts val="0"/>
              </a:spcBef>
              <a:spcAft>
                <a:spcPts val="0"/>
              </a:spcAft>
              <a:buSzPts val="1400"/>
              <a:buNone/>
              <a:defRPr sz="2000">
                <a:solidFill>
                  <a:srgbClr val="0C234B"/>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aragraph Content">
  <p:cSld name="Two Paragraph Content">
    <p:spTree>
      <p:nvGrpSpPr>
        <p:cNvPr id="33" name="Shape 33"/>
        <p:cNvGrpSpPr/>
        <p:nvPr/>
      </p:nvGrpSpPr>
      <p:grpSpPr>
        <a:xfrm>
          <a:off x="0" y="0"/>
          <a:ext cx="0" cy="0"/>
          <a:chOff x="0" y="0"/>
          <a:chExt cx="0" cy="0"/>
        </a:xfrm>
      </p:grpSpPr>
      <p:sp>
        <p:nvSpPr>
          <p:cNvPr id="34" name="Google Shape;34;p6"/>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rtl="0" algn="ctr">
              <a:spcBef>
                <a:spcPts val="0"/>
              </a:spcBef>
              <a:spcAft>
                <a:spcPts val="0"/>
              </a:spcAft>
              <a:buNone/>
              <a:defRPr/>
            </a:lvl1pPr>
            <a:lvl2pPr indent="0" lvl="1" marL="0" rtl="0" algn="ctr">
              <a:spcBef>
                <a:spcPts val="0"/>
              </a:spcBef>
              <a:spcAft>
                <a:spcPts val="0"/>
              </a:spcAft>
              <a:buNone/>
              <a:defRPr/>
            </a:lvl2pPr>
            <a:lvl3pPr indent="0" lvl="2" marL="0" rtl="0" algn="ctr">
              <a:spcBef>
                <a:spcPts val="0"/>
              </a:spcBef>
              <a:spcAft>
                <a:spcPts val="0"/>
              </a:spcAft>
              <a:buNone/>
              <a:defRPr/>
            </a:lvl3pPr>
            <a:lvl4pPr indent="0" lvl="3" marL="0" rtl="0" algn="ctr">
              <a:spcBef>
                <a:spcPts val="0"/>
              </a:spcBef>
              <a:spcAft>
                <a:spcPts val="0"/>
              </a:spcAft>
              <a:buNone/>
              <a:defRPr/>
            </a:lvl4pPr>
            <a:lvl5pPr indent="0" lvl="4" marL="0" rtl="0" algn="ctr">
              <a:spcBef>
                <a:spcPts val="0"/>
              </a:spcBef>
              <a:spcAft>
                <a:spcPts val="0"/>
              </a:spcAft>
              <a:buNone/>
              <a:defRPr/>
            </a:lvl5pPr>
            <a:lvl6pPr indent="0" lvl="5" marL="0" rtl="0" algn="ctr">
              <a:spcBef>
                <a:spcPts val="0"/>
              </a:spcBef>
              <a:spcAft>
                <a:spcPts val="0"/>
              </a:spcAft>
              <a:buNone/>
              <a:defRPr/>
            </a:lvl6pPr>
            <a:lvl7pPr indent="0" lvl="6" marL="0" rtl="0" algn="ctr">
              <a:spcBef>
                <a:spcPts val="0"/>
              </a:spcBef>
              <a:spcAft>
                <a:spcPts val="0"/>
              </a:spcAft>
              <a:buNone/>
              <a:defRPr/>
            </a:lvl7pPr>
            <a:lvl8pPr indent="0" lvl="7" marL="0" rtl="0" algn="ctr">
              <a:spcBef>
                <a:spcPts val="0"/>
              </a:spcBef>
              <a:spcAft>
                <a:spcPts val="0"/>
              </a:spcAft>
              <a:buNone/>
              <a:defRPr/>
            </a:lvl8pPr>
            <a:lvl9pPr indent="0" lvl="8" marL="0" rtl="0" algn="ctr">
              <a:spcBef>
                <a:spcPts val="0"/>
              </a:spcBef>
              <a:spcAft>
                <a:spcPts val="0"/>
              </a:spcAft>
              <a:buNone/>
              <a:defRPr/>
            </a:lvl9pPr>
          </a:lstStyle>
          <a:p>
            <a:pPr indent="0" lvl="0" marL="0" rtl="0" algn="ctr">
              <a:spcBef>
                <a:spcPts val="0"/>
              </a:spcBef>
              <a:spcAft>
                <a:spcPts val="0"/>
              </a:spcAft>
              <a:buNone/>
            </a:pPr>
            <a:fld id="{00000000-1234-1234-1234-123412341234}" type="slidenum">
              <a:rPr lang="en"/>
              <a:t>‹#›</a:t>
            </a:fld>
            <a:endParaRPr/>
          </a:p>
        </p:txBody>
      </p:sp>
      <p:sp>
        <p:nvSpPr>
          <p:cNvPr id="35" name="Google Shape;35;p6"/>
          <p:cNvSpPr txBox="1"/>
          <p:nvPr>
            <p:ph type="title"/>
          </p:nvPr>
        </p:nvSpPr>
        <p:spPr>
          <a:xfrm>
            <a:off x="685291" y="0"/>
            <a:ext cx="7772400" cy="1103400"/>
          </a:xfrm>
          <a:prstGeom prst="rect">
            <a:avLst/>
          </a:prstGeom>
          <a:noFill/>
          <a:ln>
            <a:noFill/>
          </a:ln>
        </p:spPr>
        <p:txBody>
          <a:bodyPr anchorCtr="0" anchor="ctr" bIns="38100" lIns="38100" spcFirstLastPara="1" rIns="38100" wrap="square" tIns="38100">
            <a:noAutofit/>
          </a:bodyPr>
          <a:lstStyle>
            <a:lvl1pPr lvl="0" rtl="0" algn="ctr">
              <a:spcBef>
                <a:spcPts val="0"/>
              </a:spcBef>
              <a:spcAft>
                <a:spcPts val="0"/>
              </a:spcAft>
              <a:buSzPts val="1400"/>
              <a:buNone/>
              <a:defRPr sz="2000">
                <a:solidFill>
                  <a:srgbClr val="0C234B"/>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 name="Google Shape;36;p6"/>
          <p:cNvSpPr txBox="1"/>
          <p:nvPr>
            <p:ph idx="1" type="body"/>
          </p:nvPr>
        </p:nvSpPr>
        <p:spPr>
          <a:xfrm>
            <a:off x="987377" y="1664663"/>
            <a:ext cx="3377400" cy="2929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800"/>
              </a:spcBef>
              <a:spcAft>
                <a:spcPts val="0"/>
              </a:spcAft>
              <a:buClr>
                <a:srgbClr val="6F868D"/>
              </a:buClr>
              <a:buSzPts val="2000"/>
              <a:buFont typeface="Verdana"/>
              <a:buNone/>
              <a:defRPr/>
            </a:lvl1pPr>
            <a:lvl2pPr indent="-342900" lvl="1" marL="914400" rtl="0" algn="ctr">
              <a:spcBef>
                <a:spcPts val="700"/>
              </a:spcBef>
              <a:spcAft>
                <a:spcPts val="0"/>
              </a:spcAft>
              <a:buSzPts val="1800"/>
              <a:buChar char="•"/>
              <a:defRPr/>
            </a:lvl2pPr>
            <a:lvl3pPr indent="-342900" lvl="2" marL="1371600" rtl="0" algn="ctr">
              <a:spcBef>
                <a:spcPts val="600"/>
              </a:spcBef>
              <a:spcAft>
                <a:spcPts val="0"/>
              </a:spcAft>
              <a:buSzPts val="1800"/>
              <a:buChar char="•"/>
              <a:defRPr/>
            </a:lvl3pPr>
            <a:lvl4pPr indent="-342900" lvl="3" marL="1828800" rtl="0" algn="ctr">
              <a:spcBef>
                <a:spcPts val="500"/>
              </a:spcBef>
              <a:spcAft>
                <a:spcPts val="0"/>
              </a:spcAft>
              <a:buSzPts val="1800"/>
              <a:buChar char="•"/>
              <a:defRPr/>
            </a:lvl4pPr>
            <a:lvl5pPr indent="-342900" lvl="4" marL="2286000" rtl="0" algn="ctr">
              <a:spcBef>
                <a:spcPts val="500"/>
              </a:spcBef>
              <a:spcAft>
                <a:spcPts val="0"/>
              </a:spcAft>
              <a:buSzPts val="1800"/>
              <a:buChar char="•"/>
              <a:defRPr/>
            </a:lvl5pPr>
            <a:lvl6pPr indent="-228600" lvl="5" marL="2743200" rtl="0" algn="ctr">
              <a:spcBef>
                <a:spcPts val="500"/>
              </a:spcBef>
              <a:spcAft>
                <a:spcPts val="0"/>
              </a:spcAft>
              <a:buSzPts val="1400"/>
              <a:buNone/>
              <a:defRPr/>
            </a:lvl6pPr>
            <a:lvl7pPr indent="-228600" lvl="6" marL="3200400" rtl="0" algn="ctr">
              <a:spcBef>
                <a:spcPts val="500"/>
              </a:spcBef>
              <a:spcAft>
                <a:spcPts val="0"/>
              </a:spcAft>
              <a:buSzPts val="1400"/>
              <a:buNone/>
              <a:defRPr/>
            </a:lvl7pPr>
            <a:lvl8pPr indent="-228600" lvl="7" marL="3657600" rtl="0" algn="ctr">
              <a:spcBef>
                <a:spcPts val="500"/>
              </a:spcBef>
              <a:spcAft>
                <a:spcPts val="0"/>
              </a:spcAft>
              <a:buSzPts val="1400"/>
              <a:buNone/>
              <a:defRPr/>
            </a:lvl8pPr>
            <a:lvl9pPr indent="-228600" lvl="8" marL="4114800" rtl="0" algn="ctr">
              <a:spcBef>
                <a:spcPts val="500"/>
              </a:spcBef>
              <a:spcAft>
                <a:spcPts val="0"/>
              </a:spcAft>
              <a:buSzPts val="1400"/>
              <a:buNone/>
              <a:defRPr/>
            </a:lvl9pPr>
          </a:lstStyle>
          <a:p/>
        </p:txBody>
      </p:sp>
      <p:sp>
        <p:nvSpPr>
          <p:cNvPr id="37" name="Google Shape;37;p6"/>
          <p:cNvSpPr txBox="1"/>
          <p:nvPr>
            <p:ph idx="2" type="body"/>
          </p:nvPr>
        </p:nvSpPr>
        <p:spPr>
          <a:xfrm>
            <a:off x="4772589" y="1664663"/>
            <a:ext cx="3377400" cy="2929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800"/>
              </a:spcBef>
              <a:spcAft>
                <a:spcPts val="0"/>
              </a:spcAft>
              <a:buClr>
                <a:srgbClr val="6F868D"/>
              </a:buClr>
              <a:buSzPts val="2000"/>
              <a:buFont typeface="Verdana"/>
              <a:buNone/>
              <a:defRPr/>
            </a:lvl1pPr>
            <a:lvl2pPr indent="-342900" lvl="1" marL="914400" rtl="0" algn="ctr">
              <a:spcBef>
                <a:spcPts val="700"/>
              </a:spcBef>
              <a:spcAft>
                <a:spcPts val="0"/>
              </a:spcAft>
              <a:buSzPts val="1800"/>
              <a:buChar char="•"/>
              <a:defRPr/>
            </a:lvl2pPr>
            <a:lvl3pPr indent="-342900" lvl="2" marL="1371600" rtl="0" algn="ctr">
              <a:spcBef>
                <a:spcPts val="600"/>
              </a:spcBef>
              <a:spcAft>
                <a:spcPts val="0"/>
              </a:spcAft>
              <a:buSzPts val="1800"/>
              <a:buChar char="•"/>
              <a:defRPr/>
            </a:lvl3pPr>
            <a:lvl4pPr indent="-342900" lvl="3" marL="1828800" rtl="0" algn="ctr">
              <a:spcBef>
                <a:spcPts val="500"/>
              </a:spcBef>
              <a:spcAft>
                <a:spcPts val="0"/>
              </a:spcAft>
              <a:buSzPts val="1800"/>
              <a:buChar char="•"/>
              <a:defRPr/>
            </a:lvl4pPr>
            <a:lvl5pPr indent="-342900" lvl="4" marL="2286000" rtl="0" algn="ctr">
              <a:spcBef>
                <a:spcPts val="500"/>
              </a:spcBef>
              <a:spcAft>
                <a:spcPts val="0"/>
              </a:spcAft>
              <a:buSzPts val="1800"/>
              <a:buChar char="•"/>
              <a:defRPr/>
            </a:lvl5pPr>
            <a:lvl6pPr indent="-228600" lvl="5" marL="2743200" rtl="0" algn="ctr">
              <a:spcBef>
                <a:spcPts val="500"/>
              </a:spcBef>
              <a:spcAft>
                <a:spcPts val="0"/>
              </a:spcAft>
              <a:buSzPts val="1400"/>
              <a:buNone/>
              <a:defRPr/>
            </a:lvl6pPr>
            <a:lvl7pPr indent="-228600" lvl="6" marL="3200400" rtl="0" algn="ctr">
              <a:spcBef>
                <a:spcPts val="500"/>
              </a:spcBef>
              <a:spcAft>
                <a:spcPts val="0"/>
              </a:spcAft>
              <a:buSzPts val="1400"/>
              <a:buNone/>
              <a:defRPr/>
            </a:lvl7pPr>
            <a:lvl8pPr indent="-228600" lvl="7" marL="3657600" rtl="0" algn="ctr">
              <a:spcBef>
                <a:spcPts val="500"/>
              </a:spcBef>
              <a:spcAft>
                <a:spcPts val="0"/>
              </a:spcAft>
              <a:buSzPts val="1400"/>
              <a:buNone/>
              <a:defRPr/>
            </a:lvl8pPr>
            <a:lvl9pPr indent="-228600" lvl="8" marL="4114800" rtl="0" algn="ctr">
              <a:spcBef>
                <a:spcPts val="50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ject Slide">
  <p:cSld name="Object Slide">
    <p:spTree>
      <p:nvGrpSpPr>
        <p:cNvPr id="38" name="Shape 38"/>
        <p:cNvGrpSpPr/>
        <p:nvPr/>
      </p:nvGrpSpPr>
      <p:grpSpPr>
        <a:xfrm>
          <a:off x="0" y="0"/>
          <a:ext cx="0" cy="0"/>
          <a:chOff x="0" y="0"/>
          <a:chExt cx="0" cy="0"/>
        </a:xfrm>
      </p:grpSpPr>
      <p:sp>
        <p:nvSpPr>
          <p:cNvPr id="39" name="Google Shape;39;p7"/>
          <p:cNvSpPr txBox="1"/>
          <p:nvPr>
            <p:ph type="title"/>
          </p:nvPr>
        </p:nvSpPr>
        <p:spPr>
          <a:xfrm>
            <a:off x="685291" y="0"/>
            <a:ext cx="7772400" cy="1103400"/>
          </a:xfrm>
          <a:prstGeom prst="rect">
            <a:avLst/>
          </a:prstGeom>
          <a:noFill/>
          <a:ln>
            <a:noFill/>
          </a:ln>
        </p:spPr>
        <p:txBody>
          <a:bodyPr anchorCtr="0" anchor="ctr" bIns="38100" lIns="38100" spcFirstLastPara="1" rIns="38100" wrap="square" tIns="38100">
            <a:noAutofit/>
          </a:bodyPr>
          <a:lstStyle>
            <a:lvl1pPr lvl="0" rtl="0" algn="ctr">
              <a:spcBef>
                <a:spcPts val="0"/>
              </a:spcBef>
              <a:spcAft>
                <a:spcPts val="0"/>
              </a:spcAft>
              <a:buSzPts val="1400"/>
              <a:buNone/>
              <a:defRPr sz="2000">
                <a:solidFill>
                  <a:srgbClr val="0C234B"/>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0" name="Google Shape;40;p7"/>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None/>
              <a:defRPr b="0" i="0" sz="1200" u="none" cap="none" strike="noStrike">
                <a:solidFill>
                  <a:srgbClr val="FFFFFF"/>
                </a:solidFill>
                <a:latin typeface="Calibri"/>
                <a:ea typeface="Calibri"/>
                <a:cs typeface="Calibri"/>
                <a:sym typeface="Calibri"/>
              </a:defRPr>
            </a:lvl1pPr>
            <a:lvl2pPr indent="0" lvl="1" marL="0" marR="0" rtl="0" algn="ctr">
              <a:spcBef>
                <a:spcPts val="0"/>
              </a:spcBef>
              <a:spcAft>
                <a:spcPts val="0"/>
              </a:spcAft>
              <a:buNone/>
              <a:defRPr b="0" i="0" sz="1200" u="none" cap="none" strike="noStrike">
                <a:solidFill>
                  <a:srgbClr val="FFFFFF"/>
                </a:solidFill>
                <a:latin typeface="Calibri"/>
                <a:ea typeface="Calibri"/>
                <a:cs typeface="Calibri"/>
                <a:sym typeface="Calibri"/>
              </a:defRPr>
            </a:lvl2pPr>
            <a:lvl3pPr indent="0" lvl="2" marL="0" marR="0" rtl="0" algn="ctr">
              <a:spcBef>
                <a:spcPts val="0"/>
              </a:spcBef>
              <a:spcAft>
                <a:spcPts val="0"/>
              </a:spcAft>
              <a:buNone/>
              <a:defRPr b="0" i="0" sz="1200" u="none" cap="none" strike="noStrike">
                <a:solidFill>
                  <a:srgbClr val="FFFFFF"/>
                </a:solidFill>
                <a:latin typeface="Calibri"/>
                <a:ea typeface="Calibri"/>
                <a:cs typeface="Calibri"/>
                <a:sym typeface="Calibri"/>
              </a:defRPr>
            </a:lvl3pPr>
            <a:lvl4pPr indent="0" lvl="3" marL="0" marR="0" rtl="0" algn="ctr">
              <a:spcBef>
                <a:spcPts val="0"/>
              </a:spcBef>
              <a:spcAft>
                <a:spcPts val="0"/>
              </a:spcAft>
              <a:buNone/>
              <a:defRPr b="0" i="0" sz="1200" u="none" cap="none" strike="noStrike">
                <a:solidFill>
                  <a:srgbClr val="FFFFFF"/>
                </a:solidFill>
                <a:latin typeface="Calibri"/>
                <a:ea typeface="Calibri"/>
                <a:cs typeface="Calibri"/>
                <a:sym typeface="Calibri"/>
              </a:defRPr>
            </a:lvl4pPr>
            <a:lvl5pPr indent="0" lvl="4" marL="0" marR="0" rtl="0" algn="ctr">
              <a:spcBef>
                <a:spcPts val="0"/>
              </a:spcBef>
              <a:spcAft>
                <a:spcPts val="0"/>
              </a:spcAft>
              <a:buNone/>
              <a:defRPr b="0" i="0" sz="1200" u="none" cap="none" strike="noStrike">
                <a:solidFill>
                  <a:srgbClr val="FFFFFF"/>
                </a:solidFill>
                <a:latin typeface="Calibri"/>
                <a:ea typeface="Calibri"/>
                <a:cs typeface="Calibri"/>
                <a:sym typeface="Calibri"/>
              </a:defRPr>
            </a:lvl5pPr>
            <a:lvl6pPr indent="0" lvl="5" marL="0" marR="0" rtl="0" algn="ctr">
              <a:spcBef>
                <a:spcPts val="0"/>
              </a:spcBef>
              <a:spcAft>
                <a:spcPts val="0"/>
              </a:spcAft>
              <a:buNone/>
              <a:defRPr b="0" i="0" sz="1200" u="none" cap="none" strike="noStrike">
                <a:solidFill>
                  <a:srgbClr val="FFFFFF"/>
                </a:solidFill>
                <a:latin typeface="Calibri"/>
                <a:ea typeface="Calibri"/>
                <a:cs typeface="Calibri"/>
                <a:sym typeface="Calibri"/>
              </a:defRPr>
            </a:lvl6pPr>
            <a:lvl7pPr indent="0" lvl="6" marL="0" marR="0" rtl="0" algn="ctr">
              <a:spcBef>
                <a:spcPts val="0"/>
              </a:spcBef>
              <a:spcAft>
                <a:spcPts val="0"/>
              </a:spcAft>
              <a:buNone/>
              <a:defRPr b="0" i="0" sz="1200" u="none" cap="none" strike="noStrike">
                <a:solidFill>
                  <a:srgbClr val="FFFFFF"/>
                </a:solidFill>
                <a:latin typeface="Calibri"/>
                <a:ea typeface="Calibri"/>
                <a:cs typeface="Calibri"/>
                <a:sym typeface="Calibri"/>
              </a:defRPr>
            </a:lvl7pPr>
            <a:lvl8pPr indent="0" lvl="7" marL="0" marR="0" rtl="0" algn="ctr">
              <a:spcBef>
                <a:spcPts val="0"/>
              </a:spcBef>
              <a:spcAft>
                <a:spcPts val="0"/>
              </a:spcAft>
              <a:buNone/>
              <a:defRPr b="0" i="0" sz="1200" u="none" cap="none" strike="noStrike">
                <a:solidFill>
                  <a:srgbClr val="FFFFFF"/>
                </a:solidFill>
                <a:latin typeface="Calibri"/>
                <a:ea typeface="Calibri"/>
                <a:cs typeface="Calibri"/>
                <a:sym typeface="Calibri"/>
              </a:defRPr>
            </a:lvl8pPr>
            <a:lvl9pPr indent="0" lvl="8" marL="0" marR="0" rtl="0" algn="ctr">
              <a:spcBef>
                <a:spcPts val="0"/>
              </a:spcBef>
              <a:spcAft>
                <a:spcPts val="0"/>
              </a:spcAft>
              <a:buNone/>
              <a:defRPr b="0" i="0" sz="1200" u="none" cap="none" strike="noStrike">
                <a:solidFill>
                  <a:srgbClr val="FFFFFF"/>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sp>
        <p:nvSpPr>
          <p:cNvPr id="41" name="Google Shape;41;p7"/>
          <p:cNvSpPr txBox="1"/>
          <p:nvPr/>
        </p:nvSpPr>
        <p:spPr>
          <a:xfrm>
            <a:off x="4641547" y="1350987"/>
            <a:ext cx="3291600" cy="2079600"/>
          </a:xfrm>
          <a:prstGeom prst="rect">
            <a:avLst/>
          </a:prstGeom>
          <a:noFill/>
          <a:ln>
            <a:noFill/>
          </a:ln>
        </p:spPr>
        <p:txBody>
          <a:bodyPr anchorCtr="0" anchor="t" bIns="38100" lIns="38100" spcFirstLastPara="1" rIns="38100" wrap="square" tIns="38100">
            <a:noAutofit/>
          </a:bodyPr>
          <a:lstStyle/>
          <a:p>
            <a:pPr indent="0" lvl="0" marL="0" marR="0" rtl="0" algn="l">
              <a:spcBef>
                <a:spcPts val="0"/>
              </a:spcBef>
              <a:spcAft>
                <a:spcPts val="0"/>
              </a:spcAft>
              <a:buClr>
                <a:srgbClr val="FFFFFF"/>
              </a:buClr>
              <a:buSzPts val="2000"/>
              <a:buFont typeface="Calibri"/>
              <a:buNone/>
            </a:pPr>
            <a:r>
              <a:t/>
            </a:r>
            <a:endParaRPr b="0" i="0" sz="2000" u="none" cap="none" strike="noStrike">
              <a:solidFill>
                <a:srgbClr val="FFFFFF"/>
              </a:solidFill>
              <a:latin typeface="Calibri"/>
              <a:ea typeface="Calibri"/>
              <a:cs typeface="Calibri"/>
              <a:sym typeface="Calibri"/>
            </a:endParaRPr>
          </a:p>
        </p:txBody>
      </p:sp>
      <p:sp>
        <p:nvSpPr>
          <p:cNvPr id="42" name="Google Shape;42;p7"/>
          <p:cNvSpPr txBox="1"/>
          <p:nvPr>
            <p:ph idx="1" type="body"/>
          </p:nvPr>
        </p:nvSpPr>
        <p:spPr>
          <a:xfrm>
            <a:off x="1209963" y="1575377"/>
            <a:ext cx="6467700" cy="1314300"/>
          </a:xfrm>
          <a:prstGeom prst="rect">
            <a:avLst/>
          </a:prstGeom>
          <a:noFill/>
          <a:ln>
            <a:noFill/>
          </a:ln>
        </p:spPr>
        <p:txBody>
          <a:bodyPr anchorCtr="0" anchor="t" bIns="38100" lIns="38100" spcFirstLastPara="1" rIns="38100" wrap="square" tIns="38100">
            <a:noAutofit/>
          </a:bodyPr>
          <a:lstStyle>
            <a:lvl1pPr indent="-406400" lvl="0" marL="457200" rtl="0" algn="ctr">
              <a:spcBef>
                <a:spcPts val="800"/>
              </a:spcBef>
              <a:spcAft>
                <a:spcPts val="0"/>
              </a:spcAft>
              <a:buSzPts val="2800"/>
              <a:buChar char="•"/>
              <a:defRPr sz="2800"/>
            </a:lvl1pPr>
            <a:lvl2pPr indent="-381000" lvl="1" marL="914400" rtl="0" algn="ctr">
              <a:spcBef>
                <a:spcPts val="700"/>
              </a:spcBef>
              <a:spcAft>
                <a:spcPts val="0"/>
              </a:spcAft>
              <a:buSzPts val="2400"/>
              <a:buChar char="•"/>
              <a:defRPr sz="2400"/>
            </a:lvl2pPr>
            <a:lvl3pPr indent="-355600" lvl="2" marL="1371600" rtl="0" algn="ctr">
              <a:spcBef>
                <a:spcPts val="600"/>
              </a:spcBef>
              <a:spcAft>
                <a:spcPts val="0"/>
              </a:spcAft>
              <a:buSzPts val="2000"/>
              <a:buChar char="•"/>
              <a:defRPr sz="2000"/>
            </a:lvl3pPr>
            <a:lvl4pPr indent="-342900" lvl="3" marL="1828800" rtl="0" algn="ctr">
              <a:spcBef>
                <a:spcPts val="500"/>
              </a:spcBef>
              <a:spcAft>
                <a:spcPts val="0"/>
              </a:spcAft>
              <a:buSzPts val="1800"/>
              <a:buChar char="•"/>
              <a:defRPr sz="1800"/>
            </a:lvl4pPr>
            <a:lvl5pPr indent="-342900" lvl="4" marL="2286000" rtl="0" algn="ctr">
              <a:spcBef>
                <a:spcPts val="500"/>
              </a:spcBef>
              <a:spcAft>
                <a:spcPts val="0"/>
              </a:spcAft>
              <a:buSzPts val="1800"/>
              <a:buChar char="•"/>
              <a:defRPr sz="1800"/>
            </a:lvl5pPr>
            <a:lvl6pPr indent="-228600" lvl="5" marL="2743200" rtl="0" algn="ctr">
              <a:spcBef>
                <a:spcPts val="500"/>
              </a:spcBef>
              <a:spcAft>
                <a:spcPts val="0"/>
              </a:spcAft>
              <a:buSzPts val="1400"/>
              <a:buNone/>
              <a:defRPr sz="1800"/>
            </a:lvl6pPr>
            <a:lvl7pPr indent="-228600" lvl="6" marL="3200400" rtl="0" algn="ctr">
              <a:spcBef>
                <a:spcPts val="500"/>
              </a:spcBef>
              <a:spcAft>
                <a:spcPts val="0"/>
              </a:spcAft>
              <a:buSzPts val="1400"/>
              <a:buNone/>
              <a:defRPr sz="1800"/>
            </a:lvl7pPr>
            <a:lvl8pPr indent="-228600" lvl="7" marL="3657600" rtl="0" algn="ctr">
              <a:spcBef>
                <a:spcPts val="500"/>
              </a:spcBef>
              <a:spcAft>
                <a:spcPts val="0"/>
              </a:spcAft>
              <a:buSzPts val="1400"/>
              <a:buNone/>
              <a:defRPr sz="1800"/>
            </a:lvl8pPr>
            <a:lvl9pPr indent="-228600" lvl="8" marL="4114800" rtl="0" algn="ctr">
              <a:spcBef>
                <a:spcPts val="500"/>
              </a:spcBef>
              <a:spcAft>
                <a:spcPts val="0"/>
              </a:spcAft>
              <a:buSzPts val="1400"/>
              <a:buNone/>
              <a:defRPr sz="1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ed Slide">
  <p:cSld name="Left Aligned Slide">
    <p:spTree>
      <p:nvGrpSpPr>
        <p:cNvPr id="43" name="Shape 43"/>
        <p:cNvGrpSpPr/>
        <p:nvPr/>
      </p:nvGrpSpPr>
      <p:grpSpPr>
        <a:xfrm>
          <a:off x="0" y="0"/>
          <a:ext cx="0" cy="0"/>
          <a:chOff x="0" y="0"/>
          <a:chExt cx="0" cy="0"/>
        </a:xfrm>
      </p:grpSpPr>
      <p:sp>
        <p:nvSpPr>
          <p:cNvPr id="44" name="Google Shape;44;p8"/>
          <p:cNvSpPr txBox="1"/>
          <p:nvPr>
            <p:ph type="title"/>
          </p:nvPr>
        </p:nvSpPr>
        <p:spPr>
          <a:xfrm>
            <a:off x="685291" y="0"/>
            <a:ext cx="7772400" cy="1103400"/>
          </a:xfrm>
          <a:prstGeom prst="rect">
            <a:avLst/>
          </a:prstGeom>
          <a:noFill/>
          <a:ln>
            <a:noFill/>
          </a:ln>
        </p:spPr>
        <p:txBody>
          <a:bodyPr anchorCtr="0" anchor="ctr" bIns="38100" lIns="38100" spcFirstLastPara="1" rIns="38100" wrap="square" tIns="38100">
            <a:noAutofit/>
          </a:bodyPr>
          <a:lstStyle>
            <a:lvl1pPr lvl="0" rtl="0" algn="ctr">
              <a:spcBef>
                <a:spcPts val="0"/>
              </a:spcBef>
              <a:spcAft>
                <a:spcPts val="0"/>
              </a:spcAft>
              <a:buSzPts val="1400"/>
              <a:buNone/>
              <a:defRPr sz="2000">
                <a:solidFill>
                  <a:srgbClr val="0C234B"/>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5" name="Google Shape;45;p8"/>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None/>
              <a:defRPr i="0" sz="1200" u="none" cap="none" strike="noStrike">
                <a:solidFill>
                  <a:srgbClr val="FFFFFF"/>
                </a:solidFill>
              </a:defRPr>
            </a:lvl1pPr>
            <a:lvl2pPr indent="0" lvl="1" marL="0" marR="0" rtl="0" algn="ctr">
              <a:spcBef>
                <a:spcPts val="0"/>
              </a:spcBef>
              <a:spcAft>
                <a:spcPts val="0"/>
              </a:spcAft>
              <a:buNone/>
              <a:defRPr i="0" sz="1200" u="none" cap="none" strike="noStrike">
                <a:solidFill>
                  <a:srgbClr val="FFFFFF"/>
                </a:solidFill>
              </a:defRPr>
            </a:lvl2pPr>
            <a:lvl3pPr indent="0" lvl="2" marL="0" marR="0" rtl="0" algn="ctr">
              <a:spcBef>
                <a:spcPts val="0"/>
              </a:spcBef>
              <a:spcAft>
                <a:spcPts val="0"/>
              </a:spcAft>
              <a:buNone/>
              <a:defRPr i="0" sz="1200" u="none" cap="none" strike="noStrike">
                <a:solidFill>
                  <a:srgbClr val="FFFFFF"/>
                </a:solidFill>
              </a:defRPr>
            </a:lvl3pPr>
            <a:lvl4pPr indent="0" lvl="3" marL="0" marR="0" rtl="0" algn="ctr">
              <a:spcBef>
                <a:spcPts val="0"/>
              </a:spcBef>
              <a:spcAft>
                <a:spcPts val="0"/>
              </a:spcAft>
              <a:buNone/>
              <a:defRPr i="0" sz="1200" u="none" cap="none" strike="noStrike">
                <a:solidFill>
                  <a:srgbClr val="FFFFFF"/>
                </a:solidFill>
              </a:defRPr>
            </a:lvl4pPr>
            <a:lvl5pPr indent="0" lvl="4" marL="0" marR="0" rtl="0" algn="ctr">
              <a:spcBef>
                <a:spcPts val="0"/>
              </a:spcBef>
              <a:spcAft>
                <a:spcPts val="0"/>
              </a:spcAft>
              <a:buNone/>
              <a:defRPr i="0" sz="1200" u="none" cap="none" strike="noStrike">
                <a:solidFill>
                  <a:srgbClr val="FFFFFF"/>
                </a:solidFill>
              </a:defRPr>
            </a:lvl5pPr>
            <a:lvl6pPr indent="0" lvl="5" marL="0" marR="0" rtl="0" algn="ctr">
              <a:spcBef>
                <a:spcPts val="0"/>
              </a:spcBef>
              <a:spcAft>
                <a:spcPts val="0"/>
              </a:spcAft>
              <a:buNone/>
              <a:defRPr i="0" sz="1200" u="none" cap="none" strike="noStrike">
                <a:solidFill>
                  <a:srgbClr val="FFFFFF"/>
                </a:solidFill>
              </a:defRPr>
            </a:lvl6pPr>
            <a:lvl7pPr indent="0" lvl="6" marL="0" marR="0" rtl="0" algn="ctr">
              <a:spcBef>
                <a:spcPts val="0"/>
              </a:spcBef>
              <a:spcAft>
                <a:spcPts val="0"/>
              </a:spcAft>
              <a:buNone/>
              <a:defRPr i="0" sz="1200" u="none" cap="none" strike="noStrike">
                <a:solidFill>
                  <a:srgbClr val="FFFFFF"/>
                </a:solidFill>
              </a:defRPr>
            </a:lvl7pPr>
            <a:lvl8pPr indent="0" lvl="7" marL="0" marR="0" rtl="0" algn="ctr">
              <a:spcBef>
                <a:spcPts val="0"/>
              </a:spcBef>
              <a:spcAft>
                <a:spcPts val="0"/>
              </a:spcAft>
              <a:buNone/>
              <a:defRPr i="0" sz="1200" u="none" cap="none" strike="noStrike">
                <a:solidFill>
                  <a:srgbClr val="FFFFFF"/>
                </a:solidFill>
              </a:defRPr>
            </a:lvl8pPr>
            <a:lvl9pPr indent="0" lvl="8" marL="0" marR="0" rtl="0" algn="ctr">
              <a:spcBef>
                <a:spcPts val="0"/>
              </a:spcBef>
              <a:spcAft>
                <a:spcPts val="0"/>
              </a:spcAft>
              <a:buNone/>
              <a:defRPr i="0" sz="1200" u="none" cap="none" strike="noStrike">
                <a:solidFill>
                  <a:srgbClr val="FFFFFF"/>
                </a:solidFill>
              </a:defRPr>
            </a:lvl9pPr>
          </a:lstStyle>
          <a:p>
            <a:pPr indent="0" lvl="0" marL="0" rtl="0" algn="ctr">
              <a:spcBef>
                <a:spcPts val="0"/>
              </a:spcBef>
              <a:spcAft>
                <a:spcPts val="0"/>
              </a:spcAft>
              <a:buNone/>
            </a:pPr>
            <a:fld id="{00000000-1234-1234-1234-123412341234}" type="slidenum">
              <a:rPr lang="en"/>
              <a:t>‹#›</a:t>
            </a:fld>
            <a:endParaRPr/>
          </a:p>
        </p:txBody>
      </p:sp>
      <p:sp>
        <p:nvSpPr>
          <p:cNvPr id="46" name="Google Shape;46;p8"/>
          <p:cNvSpPr txBox="1"/>
          <p:nvPr>
            <p:ph idx="1" type="body"/>
          </p:nvPr>
        </p:nvSpPr>
        <p:spPr>
          <a:xfrm>
            <a:off x="679135" y="1109775"/>
            <a:ext cx="2255400" cy="2219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800"/>
              </a:spcBef>
              <a:spcAft>
                <a:spcPts val="0"/>
              </a:spcAft>
              <a:buClr>
                <a:srgbClr val="6F868D"/>
              </a:buClr>
              <a:buSzPts val="1400"/>
              <a:buFont typeface="Verdana"/>
              <a:buNone/>
              <a:defRPr b="0" i="0" sz="1400"/>
            </a:lvl1pPr>
            <a:lvl2pPr indent="-342900" lvl="1" marL="914400" rtl="0" algn="ctr">
              <a:spcBef>
                <a:spcPts val="700"/>
              </a:spcBef>
              <a:spcAft>
                <a:spcPts val="0"/>
              </a:spcAft>
              <a:buSzPts val="1800"/>
              <a:buChar char="•"/>
              <a:defRPr/>
            </a:lvl2pPr>
            <a:lvl3pPr indent="-342900" lvl="2" marL="1371600" rtl="0" algn="ctr">
              <a:spcBef>
                <a:spcPts val="600"/>
              </a:spcBef>
              <a:spcAft>
                <a:spcPts val="0"/>
              </a:spcAft>
              <a:buSzPts val="1800"/>
              <a:buChar char="•"/>
              <a:defRPr/>
            </a:lvl3pPr>
            <a:lvl4pPr indent="-342900" lvl="3" marL="1828800" rtl="0" algn="ctr">
              <a:spcBef>
                <a:spcPts val="500"/>
              </a:spcBef>
              <a:spcAft>
                <a:spcPts val="0"/>
              </a:spcAft>
              <a:buSzPts val="1800"/>
              <a:buChar char="•"/>
              <a:defRPr/>
            </a:lvl4pPr>
            <a:lvl5pPr indent="-342900" lvl="4" marL="2286000" rtl="0" algn="ctr">
              <a:spcBef>
                <a:spcPts val="500"/>
              </a:spcBef>
              <a:spcAft>
                <a:spcPts val="0"/>
              </a:spcAft>
              <a:buSzPts val="1800"/>
              <a:buChar char="•"/>
              <a:defRPr/>
            </a:lvl5pPr>
            <a:lvl6pPr indent="-228600" lvl="5" marL="2743200" rtl="0" algn="ctr">
              <a:spcBef>
                <a:spcPts val="500"/>
              </a:spcBef>
              <a:spcAft>
                <a:spcPts val="0"/>
              </a:spcAft>
              <a:buSzPts val="1400"/>
              <a:buNone/>
              <a:defRPr/>
            </a:lvl6pPr>
            <a:lvl7pPr indent="-228600" lvl="6" marL="3200400" rtl="0" algn="ctr">
              <a:spcBef>
                <a:spcPts val="500"/>
              </a:spcBef>
              <a:spcAft>
                <a:spcPts val="0"/>
              </a:spcAft>
              <a:buSzPts val="1400"/>
              <a:buNone/>
              <a:defRPr/>
            </a:lvl7pPr>
            <a:lvl8pPr indent="-228600" lvl="7" marL="3657600" rtl="0" algn="ctr">
              <a:spcBef>
                <a:spcPts val="500"/>
              </a:spcBef>
              <a:spcAft>
                <a:spcPts val="0"/>
              </a:spcAft>
              <a:buSzPts val="1400"/>
              <a:buNone/>
              <a:defRPr/>
            </a:lvl8pPr>
            <a:lvl9pPr indent="-228600" lvl="8" marL="4114800" rtl="0" algn="ctr">
              <a:spcBef>
                <a:spcPts val="500"/>
              </a:spcBef>
              <a:spcAft>
                <a:spcPts val="0"/>
              </a:spcAft>
              <a:buSzPts val="1400"/>
              <a:buNone/>
              <a:defRPr/>
            </a:lvl9pPr>
          </a:lstStyle>
          <a:p/>
        </p:txBody>
      </p:sp>
      <p:sp>
        <p:nvSpPr>
          <p:cNvPr id="47" name="Google Shape;47;p8"/>
          <p:cNvSpPr/>
          <p:nvPr>
            <p:ph idx="2" type="pic"/>
          </p:nvPr>
        </p:nvSpPr>
        <p:spPr>
          <a:xfrm>
            <a:off x="3049915" y="1187895"/>
            <a:ext cx="5486400" cy="3086100"/>
          </a:xfrm>
          <a:prstGeom prst="rect">
            <a:avLst/>
          </a:prstGeom>
          <a:noFill/>
          <a:ln>
            <a:noFill/>
          </a:ln>
        </p:spPr>
        <p:txBody>
          <a:bodyPr anchorCtr="0" anchor="t" bIns="38100" lIns="38100" spcFirstLastPara="1" rIns="38100" wrap="square" tIns="38100">
            <a:noAutofit/>
          </a:bodyPr>
          <a:lstStyle>
            <a:lvl1pPr lvl="0" marR="0" rtl="0" algn="ctr">
              <a:spcBef>
                <a:spcPts val="800"/>
              </a:spcBef>
              <a:spcAft>
                <a:spcPts val="0"/>
              </a:spcAft>
              <a:buClr>
                <a:srgbClr val="BE0B34"/>
              </a:buClr>
              <a:buSzPts val="3200"/>
              <a:buFont typeface="Arial"/>
              <a:buNone/>
              <a:defRPr b="0" i="0" sz="3200" u="none" cap="none" strike="noStrike">
                <a:solidFill>
                  <a:srgbClr val="6F868D"/>
                </a:solidFill>
                <a:latin typeface="Verdana"/>
                <a:ea typeface="Verdana"/>
                <a:cs typeface="Verdana"/>
                <a:sym typeface="Verdana"/>
              </a:defRPr>
            </a:lvl1pPr>
            <a:lvl2pPr lvl="1" marR="0" rtl="0" algn="ctr">
              <a:spcBef>
                <a:spcPts val="700"/>
              </a:spcBef>
              <a:spcAft>
                <a:spcPts val="0"/>
              </a:spcAft>
              <a:buClr>
                <a:srgbClr val="BE0B34"/>
              </a:buClr>
              <a:buSzPts val="2800"/>
              <a:buFont typeface="Arial"/>
              <a:buNone/>
              <a:defRPr b="0" i="0" sz="2800" u="none" cap="none" strike="noStrike">
                <a:solidFill>
                  <a:srgbClr val="6F868D"/>
                </a:solidFill>
                <a:latin typeface="Verdana"/>
                <a:ea typeface="Verdana"/>
                <a:cs typeface="Verdana"/>
                <a:sym typeface="Verdana"/>
              </a:defRPr>
            </a:lvl2pPr>
            <a:lvl3pPr lvl="2" marR="0" rtl="0" algn="ctr">
              <a:spcBef>
                <a:spcPts val="600"/>
              </a:spcBef>
              <a:spcAft>
                <a:spcPts val="0"/>
              </a:spcAft>
              <a:buClr>
                <a:srgbClr val="BE0B34"/>
              </a:buClr>
              <a:buSzPts val="2400"/>
              <a:buFont typeface="Arial"/>
              <a:buNone/>
              <a:defRPr b="0" i="0" sz="2400" u="none" cap="none" strike="noStrike">
                <a:solidFill>
                  <a:srgbClr val="6F868D"/>
                </a:solidFill>
                <a:latin typeface="Verdana"/>
                <a:ea typeface="Verdana"/>
                <a:cs typeface="Verdana"/>
                <a:sym typeface="Verdana"/>
              </a:defRPr>
            </a:lvl3pPr>
            <a:lvl4pPr lvl="3" marR="0" rtl="0" algn="ctr">
              <a:spcBef>
                <a:spcPts val="500"/>
              </a:spcBef>
              <a:spcAft>
                <a:spcPts val="0"/>
              </a:spcAft>
              <a:buClr>
                <a:srgbClr val="BE0B34"/>
              </a:buClr>
              <a:buSzPts val="2000"/>
              <a:buFont typeface="Arial"/>
              <a:buNone/>
              <a:defRPr b="0" i="0" sz="2000" u="none" cap="none" strike="noStrike">
                <a:solidFill>
                  <a:srgbClr val="6F868D"/>
                </a:solidFill>
                <a:latin typeface="Verdana"/>
                <a:ea typeface="Verdana"/>
                <a:cs typeface="Verdana"/>
                <a:sym typeface="Verdana"/>
              </a:defRPr>
            </a:lvl4pPr>
            <a:lvl5pPr lvl="4" marR="0" rtl="0" algn="ctr">
              <a:spcBef>
                <a:spcPts val="500"/>
              </a:spcBef>
              <a:spcAft>
                <a:spcPts val="0"/>
              </a:spcAft>
              <a:buClr>
                <a:srgbClr val="BE0B34"/>
              </a:buClr>
              <a:buSzPts val="2000"/>
              <a:buFont typeface="Arial"/>
              <a:buNone/>
              <a:defRPr b="0" i="0" sz="2000" u="none" cap="none" strike="noStrike">
                <a:solidFill>
                  <a:srgbClr val="6F868D"/>
                </a:solidFill>
                <a:latin typeface="Verdana"/>
                <a:ea typeface="Verdana"/>
                <a:cs typeface="Verdana"/>
                <a:sym typeface="Verdana"/>
              </a:defRPr>
            </a:lvl5pPr>
            <a:lvl6pPr lvl="5" marR="0" rtl="0" algn="ctr">
              <a:spcBef>
                <a:spcPts val="500"/>
              </a:spcBef>
              <a:spcAft>
                <a:spcPts val="0"/>
              </a:spcAft>
              <a:buClr>
                <a:srgbClr val="878787"/>
              </a:buClr>
              <a:buSzPts val="2000"/>
              <a:buFont typeface="Calibri"/>
              <a:buNone/>
              <a:defRPr b="0" i="0" sz="2000" u="none" cap="none" strike="noStrike">
                <a:solidFill>
                  <a:srgbClr val="878787"/>
                </a:solidFill>
                <a:latin typeface="Calibri"/>
                <a:ea typeface="Calibri"/>
                <a:cs typeface="Calibri"/>
                <a:sym typeface="Calibri"/>
              </a:defRPr>
            </a:lvl6pPr>
            <a:lvl7pPr lvl="6" marR="0" rtl="0" algn="ctr">
              <a:spcBef>
                <a:spcPts val="500"/>
              </a:spcBef>
              <a:spcAft>
                <a:spcPts val="0"/>
              </a:spcAft>
              <a:buClr>
                <a:srgbClr val="878787"/>
              </a:buClr>
              <a:buSzPts val="2000"/>
              <a:buFont typeface="Calibri"/>
              <a:buNone/>
              <a:defRPr b="0" i="0" sz="2000" u="none" cap="none" strike="noStrike">
                <a:solidFill>
                  <a:srgbClr val="878787"/>
                </a:solidFill>
                <a:latin typeface="Calibri"/>
                <a:ea typeface="Calibri"/>
                <a:cs typeface="Calibri"/>
                <a:sym typeface="Calibri"/>
              </a:defRPr>
            </a:lvl7pPr>
            <a:lvl8pPr lvl="7" marR="0" rtl="0" algn="ctr">
              <a:spcBef>
                <a:spcPts val="500"/>
              </a:spcBef>
              <a:spcAft>
                <a:spcPts val="0"/>
              </a:spcAft>
              <a:buClr>
                <a:srgbClr val="878787"/>
              </a:buClr>
              <a:buSzPts val="2000"/>
              <a:buFont typeface="Calibri"/>
              <a:buNone/>
              <a:defRPr b="0" i="0" sz="2000" u="none" cap="none" strike="noStrike">
                <a:solidFill>
                  <a:srgbClr val="878787"/>
                </a:solidFill>
                <a:latin typeface="Calibri"/>
                <a:ea typeface="Calibri"/>
                <a:cs typeface="Calibri"/>
                <a:sym typeface="Calibri"/>
              </a:defRPr>
            </a:lvl8pPr>
            <a:lvl9pPr lvl="8" marR="0" rtl="0" algn="ctr">
              <a:spcBef>
                <a:spcPts val="500"/>
              </a:spcBef>
              <a:spcAft>
                <a:spcPts val="0"/>
              </a:spcAft>
              <a:buClr>
                <a:srgbClr val="878787"/>
              </a:buClr>
              <a:buSzPts val="2000"/>
              <a:buFont typeface="Calibri"/>
              <a:buNone/>
              <a:defRPr b="0" i="0" sz="2000" u="none" cap="none" strike="noStrike">
                <a:solidFill>
                  <a:srgbClr val="878787"/>
                </a:solidFill>
                <a:latin typeface="Calibri"/>
                <a:ea typeface="Calibri"/>
                <a:cs typeface="Calibri"/>
                <a:sym typeface="Calibri"/>
              </a:defRPr>
            </a:lvl9pPr>
          </a:lstStyle>
          <a:p/>
        </p:txBody>
      </p:sp>
      <p:sp>
        <p:nvSpPr>
          <p:cNvPr id="48" name="Google Shape;48;p8"/>
          <p:cNvSpPr txBox="1"/>
          <p:nvPr>
            <p:ph idx="3" type="body"/>
          </p:nvPr>
        </p:nvSpPr>
        <p:spPr>
          <a:xfrm>
            <a:off x="3049915" y="4297179"/>
            <a:ext cx="5486400" cy="400800"/>
          </a:xfrm>
          <a:prstGeom prst="rect">
            <a:avLst/>
          </a:prstGeom>
          <a:noFill/>
          <a:ln>
            <a:noFill/>
          </a:ln>
        </p:spPr>
        <p:txBody>
          <a:bodyPr anchorCtr="0" anchor="t" bIns="38100" lIns="38100" spcFirstLastPara="1" rIns="38100" wrap="square" tIns="38100">
            <a:noAutofit/>
          </a:bodyPr>
          <a:lstStyle>
            <a:lvl1pPr indent="-228600" lvl="0" marL="457200" rtl="0" algn="ctr">
              <a:spcBef>
                <a:spcPts val="800"/>
              </a:spcBef>
              <a:spcAft>
                <a:spcPts val="0"/>
              </a:spcAft>
              <a:buSzPts val="1200"/>
              <a:buNone/>
              <a:defRPr sz="1200">
                <a:solidFill>
                  <a:srgbClr val="6F868D"/>
                </a:solidFill>
              </a:defRPr>
            </a:lvl1pPr>
            <a:lvl2pPr indent="-228600" lvl="1" marL="914400" rtl="0" algn="ctr">
              <a:spcBef>
                <a:spcPts val="700"/>
              </a:spcBef>
              <a:spcAft>
                <a:spcPts val="0"/>
              </a:spcAft>
              <a:buSzPts val="1200"/>
              <a:buNone/>
              <a:defRPr sz="1200"/>
            </a:lvl2pPr>
            <a:lvl3pPr indent="-228600" lvl="2" marL="1371600" rtl="0" algn="ctr">
              <a:spcBef>
                <a:spcPts val="600"/>
              </a:spcBef>
              <a:spcAft>
                <a:spcPts val="0"/>
              </a:spcAft>
              <a:buSzPts val="1000"/>
              <a:buNone/>
              <a:defRPr sz="1000"/>
            </a:lvl3pPr>
            <a:lvl4pPr indent="-228600" lvl="3" marL="1828800" rtl="0" algn="ctr">
              <a:spcBef>
                <a:spcPts val="500"/>
              </a:spcBef>
              <a:spcAft>
                <a:spcPts val="0"/>
              </a:spcAft>
              <a:buSzPts val="900"/>
              <a:buNone/>
              <a:defRPr sz="900"/>
            </a:lvl4pPr>
            <a:lvl5pPr indent="-228600" lvl="4" marL="2286000" rtl="0" algn="ctr">
              <a:spcBef>
                <a:spcPts val="500"/>
              </a:spcBef>
              <a:spcAft>
                <a:spcPts val="0"/>
              </a:spcAft>
              <a:buSzPts val="900"/>
              <a:buNone/>
              <a:defRPr sz="900"/>
            </a:lvl5pPr>
            <a:lvl6pPr indent="-228600" lvl="5" marL="2743200" rtl="0" algn="ctr">
              <a:spcBef>
                <a:spcPts val="500"/>
              </a:spcBef>
              <a:spcAft>
                <a:spcPts val="0"/>
              </a:spcAft>
              <a:buClr>
                <a:srgbClr val="878787"/>
              </a:buClr>
              <a:buSzPts val="900"/>
              <a:buFont typeface="Calibri"/>
              <a:buNone/>
              <a:defRPr sz="900"/>
            </a:lvl6pPr>
            <a:lvl7pPr indent="-228600" lvl="6" marL="3200400" rtl="0" algn="ctr">
              <a:spcBef>
                <a:spcPts val="500"/>
              </a:spcBef>
              <a:spcAft>
                <a:spcPts val="0"/>
              </a:spcAft>
              <a:buClr>
                <a:srgbClr val="878787"/>
              </a:buClr>
              <a:buSzPts val="900"/>
              <a:buFont typeface="Calibri"/>
              <a:buNone/>
              <a:defRPr sz="900"/>
            </a:lvl7pPr>
            <a:lvl8pPr indent="-228600" lvl="7" marL="3657600" rtl="0" algn="ctr">
              <a:spcBef>
                <a:spcPts val="500"/>
              </a:spcBef>
              <a:spcAft>
                <a:spcPts val="0"/>
              </a:spcAft>
              <a:buClr>
                <a:srgbClr val="878787"/>
              </a:buClr>
              <a:buSzPts val="900"/>
              <a:buFont typeface="Calibri"/>
              <a:buNone/>
              <a:defRPr sz="900"/>
            </a:lvl8pPr>
            <a:lvl9pPr indent="-228600" lvl="8" marL="4114800" rtl="0" algn="ctr">
              <a:spcBef>
                <a:spcPts val="500"/>
              </a:spcBef>
              <a:spcAft>
                <a:spcPts val="0"/>
              </a:spcAft>
              <a:buClr>
                <a:srgbClr val="878787"/>
              </a:buClr>
              <a:buSzPts val="900"/>
              <a:buFont typeface="Calibri"/>
              <a:buNone/>
              <a:defRPr sz="9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p:cSld name="Blank Slide">
    <p:spTree>
      <p:nvGrpSpPr>
        <p:cNvPr id="49" name="Shape 49"/>
        <p:cNvGrpSpPr/>
        <p:nvPr/>
      </p:nvGrpSpPr>
      <p:grpSpPr>
        <a:xfrm>
          <a:off x="0" y="0"/>
          <a:ext cx="0" cy="0"/>
          <a:chOff x="0" y="0"/>
          <a:chExt cx="0" cy="0"/>
        </a:xfrm>
      </p:grpSpPr>
      <p:sp>
        <p:nvSpPr>
          <p:cNvPr id="50" name="Google Shape;50;p9"/>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rtl="0" algn="ctr">
              <a:spcBef>
                <a:spcPts val="0"/>
              </a:spcBef>
              <a:spcAft>
                <a:spcPts val="0"/>
              </a:spcAft>
              <a:buNone/>
              <a:defRPr/>
            </a:lvl1pPr>
            <a:lvl2pPr indent="0" lvl="1" marL="0" rtl="0" algn="ctr">
              <a:spcBef>
                <a:spcPts val="0"/>
              </a:spcBef>
              <a:spcAft>
                <a:spcPts val="0"/>
              </a:spcAft>
              <a:buNone/>
              <a:defRPr/>
            </a:lvl2pPr>
            <a:lvl3pPr indent="0" lvl="2" marL="0" rtl="0" algn="ctr">
              <a:spcBef>
                <a:spcPts val="0"/>
              </a:spcBef>
              <a:spcAft>
                <a:spcPts val="0"/>
              </a:spcAft>
              <a:buNone/>
              <a:defRPr/>
            </a:lvl3pPr>
            <a:lvl4pPr indent="0" lvl="3" marL="0" rtl="0" algn="ctr">
              <a:spcBef>
                <a:spcPts val="0"/>
              </a:spcBef>
              <a:spcAft>
                <a:spcPts val="0"/>
              </a:spcAft>
              <a:buNone/>
              <a:defRPr/>
            </a:lvl4pPr>
            <a:lvl5pPr indent="0" lvl="4" marL="0" rtl="0" algn="ctr">
              <a:spcBef>
                <a:spcPts val="0"/>
              </a:spcBef>
              <a:spcAft>
                <a:spcPts val="0"/>
              </a:spcAft>
              <a:buNone/>
              <a:defRPr/>
            </a:lvl5pPr>
            <a:lvl6pPr indent="0" lvl="5" marL="0" rtl="0" algn="ctr">
              <a:spcBef>
                <a:spcPts val="0"/>
              </a:spcBef>
              <a:spcAft>
                <a:spcPts val="0"/>
              </a:spcAft>
              <a:buNone/>
              <a:defRPr/>
            </a:lvl6pPr>
            <a:lvl7pPr indent="0" lvl="6" marL="0" rtl="0" algn="ctr">
              <a:spcBef>
                <a:spcPts val="0"/>
              </a:spcBef>
              <a:spcAft>
                <a:spcPts val="0"/>
              </a:spcAft>
              <a:buNone/>
              <a:defRPr/>
            </a:lvl7pPr>
            <a:lvl8pPr indent="0" lvl="7" marL="0" rtl="0" algn="ctr">
              <a:spcBef>
                <a:spcPts val="0"/>
              </a:spcBef>
              <a:spcAft>
                <a:spcPts val="0"/>
              </a:spcAft>
              <a:buNone/>
              <a:defRPr/>
            </a:lvl8pPr>
            <a:lvl9pPr indent="0" lvl="8" marL="0" rtl="0" algn="ctr">
              <a:spcBef>
                <a:spcPts val="0"/>
              </a:spcBef>
              <a:spcAft>
                <a:spcPts val="0"/>
              </a:spcAft>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11.jpg"/><Relationship Id="rId3" Type="http://schemas.openxmlformats.org/officeDocument/2006/relationships/image" Target="../media/image1.png"/><Relationship Id="rId4" Type="http://schemas.openxmlformats.org/officeDocument/2006/relationships/slideLayout" Target="../slideLayouts/slideLayout1.xml"/><Relationship Id="rId11" Type="http://schemas.openxmlformats.org/officeDocument/2006/relationships/slideLayout" Target="../slideLayouts/slideLayout8.xml"/><Relationship Id="rId10" Type="http://schemas.openxmlformats.org/officeDocument/2006/relationships/slideLayout" Target="../slideLayouts/slideLayout7.xml"/><Relationship Id="rId12" Type="http://schemas.openxmlformats.org/officeDocument/2006/relationships/theme" Target="../theme/theme2.xml"/><Relationship Id="rId9" Type="http://schemas.openxmlformats.org/officeDocument/2006/relationships/slideLayout" Target="../slideLayouts/slideLayout6.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85800" y="1597025"/>
            <a:ext cx="7772400" cy="1103400"/>
          </a:xfrm>
          <a:prstGeom prst="rect">
            <a:avLst/>
          </a:prstGeom>
          <a:noFill/>
          <a:ln>
            <a:noFill/>
          </a:ln>
        </p:spPr>
        <p:txBody>
          <a:bodyPr anchorCtr="0" anchor="ctr" bIns="38100" lIns="38100" spcFirstLastPara="1" rIns="38100" wrap="square" tIns="38100">
            <a:noAutofit/>
          </a:bodyPr>
          <a:lstStyle>
            <a:lvl1pPr lvl="0" marR="0" rtl="0" algn="ctr">
              <a:spcBef>
                <a:spcPts val="0"/>
              </a:spcBef>
              <a:spcAft>
                <a:spcPts val="0"/>
              </a:spcAft>
              <a:buSzPts val="1400"/>
              <a:buFont typeface="Trebuchet MS"/>
              <a:buNone/>
              <a:defRPr b="1" i="0" sz="3600" u="none" cap="none" strike="noStrike">
                <a:solidFill>
                  <a:srgbClr val="0C234B"/>
                </a:solidFill>
                <a:latin typeface="Trebuchet MS"/>
                <a:ea typeface="Trebuchet MS"/>
                <a:cs typeface="Trebuchet MS"/>
                <a:sym typeface="Trebuchet MS"/>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 name="Google Shape;7;p1"/>
          <p:cNvSpPr txBox="1"/>
          <p:nvPr>
            <p:ph idx="1" type="body"/>
          </p:nvPr>
        </p:nvSpPr>
        <p:spPr>
          <a:xfrm>
            <a:off x="1371600" y="2914650"/>
            <a:ext cx="6400800" cy="1956000"/>
          </a:xfrm>
          <a:prstGeom prst="rect">
            <a:avLst/>
          </a:prstGeom>
          <a:noFill/>
          <a:ln>
            <a:noFill/>
          </a:ln>
        </p:spPr>
        <p:txBody>
          <a:bodyPr anchorCtr="0" anchor="t" bIns="38100" lIns="38100" spcFirstLastPara="1" rIns="38100" wrap="square" tIns="38100">
            <a:noAutofit/>
          </a:bodyPr>
          <a:lstStyle>
            <a:lvl1pPr indent="-355600" lvl="0" marL="457200" marR="0" rtl="0" algn="ctr">
              <a:spcBef>
                <a:spcPts val="800"/>
              </a:spcBef>
              <a:spcAft>
                <a:spcPts val="0"/>
              </a:spcAft>
              <a:buClr>
                <a:srgbClr val="BE0B34"/>
              </a:buClr>
              <a:buSzPts val="2000"/>
              <a:buFont typeface="Trebuchet MS"/>
              <a:buChar char="•"/>
              <a:defRPr i="0" sz="2000" u="none" cap="none" strike="noStrike">
                <a:solidFill>
                  <a:srgbClr val="6F868D"/>
                </a:solidFill>
                <a:latin typeface="Trebuchet MS"/>
                <a:ea typeface="Trebuchet MS"/>
                <a:cs typeface="Trebuchet MS"/>
                <a:sym typeface="Trebuchet MS"/>
              </a:defRPr>
            </a:lvl1pPr>
            <a:lvl2pPr indent="-330200" lvl="1" marL="914400" marR="0" rtl="0" algn="ctr">
              <a:spcBef>
                <a:spcPts val="700"/>
              </a:spcBef>
              <a:spcAft>
                <a:spcPts val="0"/>
              </a:spcAft>
              <a:buClr>
                <a:srgbClr val="BE0B34"/>
              </a:buClr>
              <a:buSzPts val="1600"/>
              <a:buFont typeface="Trebuchet MS"/>
              <a:buChar char="•"/>
              <a:defRPr i="0" sz="1600" u="none" cap="none" strike="noStrike">
                <a:solidFill>
                  <a:srgbClr val="6F868D"/>
                </a:solidFill>
                <a:latin typeface="Trebuchet MS"/>
                <a:ea typeface="Trebuchet MS"/>
                <a:cs typeface="Trebuchet MS"/>
                <a:sym typeface="Trebuchet MS"/>
              </a:defRPr>
            </a:lvl2pPr>
            <a:lvl3pPr indent="-304800" lvl="2" marL="1371600" marR="0" rtl="0" algn="ctr">
              <a:spcBef>
                <a:spcPts val="600"/>
              </a:spcBef>
              <a:spcAft>
                <a:spcPts val="0"/>
              </a:spcAft>
              <a:buClr>
                <a:srgbClr val="BE0B34"/>
              </a:buClr>
              <a:buSzPts val="1200"/>
              <a:buFont typeface="Trebuchet MS"/>
              <a:buChar char="•"/>
              <a:defRPr i="0" sz="1200" u="none" cap="none" strike="noStrike">
                <a:solidFill>
                  <a:srgbClr val="6F868D"/>
                </a:solidFill>
                <a:latin typeface="Trebuchet MS"/>
                <a:ea typeface="Trebuchet MS"/>
                <a:cs typeface="Trebuchet MS"/>
                <a:sym typeface="Trebuchet MS"/>
              </a:defRPr>
            </a:lvl3pPr>
            <a:lvl4pPr indent="-304800" lvl="3" marL="1828800" marR="0" rtl="0" algn="ctr">
              <a:spcBef>
                <a:spcPts val="500"/>
              </a:spcBef>
              <a:spcAft>
                <a:spcPts val="0"/>
              </a:spcAft>
              <a:buClr>
                <a:srgbClr val="BE0B34"/>
              </a:buClr>
              <a:buSzPts val="1200"/>
              <a:buFont typeface="Trebuchet MS"/>
              <a:buChar char="•"/>
              <a:defRPr i="0" sz="1200" u="none" cap="none" strike="noStrike">
                <a:solidFill>
                  <a:srgbClr val="6F868D"/>
                </a:solidFill>
                <a:latin typeface="Trebuchet MS"/>
                <a:ea typeface="Trebuchet MS"/>
                <a:cs typeface="Trebuchet MS"/>
                <a:sym typeface="Trebuchet MS"/>
              </a:defRPr>
            </a:lvl4pPr>
            <a:lvl5pPr indent="-304800" lvl="4" marL="2286000" marR="0" rtl="0" algn="ctr">
              <a:spcBef>
                <a:spcPts val="500"/>
              </a:spcBef>
              <a:spcAft>
                <a:spcPts val="0"/>
              </a:spcAft>
              <a:buClr>
                <a:srgbClr val="BE0B34"/>
              </a:buClr>
              <a:buSzPts val="1200"/>
              <a:buFont typeface="Trebuchet MS"/>
              <a:buChar char="•"/>
              <a:defRPr i="0" sz="1200" u="none" cap="none" strike="noStrike">
                <a:solidFill>
                  <a:srgbClr val="6F868D"/>
                </a:solidFill>
                <a:latin typeface="Trebuchet MS"/>
                <a:ea typeface="Trebuchet MS"/>
                <a:cs typeface="Trebuchet MS"/>
                <a:sym typeface="Trebuchet MS"/>
              </a:defRPr>
            </a:lvl5pPr>
            <a:lvl6pPr indent="-228600" lvl="5" marL="2743200" marR="0" rtl="0" algn="ctr">
              <a:spcBef>
                <a:spcPts val="500"/>
              </a:spcBef>
              <a:spcAft>
                <a:spcPts val="0"/>
              </a:spcAft>
              <a:buSzPts val="1400"/>
              <a:buFont typeface="Trebuchet MS"/>
              <a:buNone/>
              <a:defRPr i="0" sz="2000" u="none" cap="none" strike="noStrike">
                <a:solidFill>
                  <a:srgbClr val="878787"/>
                </a:solidFill>
                <a:latin typeface="Trebuchet MS"/>
                <a:ea typeface="Trebuchet MS"/>
                <a:cs typeface="Trebuchet MS"/>
                <a:sym typeface="Trebuchet MS"/>
              </a:defRPr>
            </a:lvl6pPr>
            <a:lvl7pPr indent="-228600" lvl="6" marL="3200400" marR="0" rtl="0" algn="ctr">
              <a:spcBef>
                <a:spcPts val="500"/>
              </a:spcBef>
              <a:spcAft>
                <a:spcPts val="0"/>
              </a:spcAft>
              <a:buSzPts val="1400"/>
              <a:buFont typeface="Trebuchet MS"/>
              <a:buNone/>
              <a:defRPr i="0" sz="2000" u="none" cap="none" strike="noStrike">
                <a:solidFill>
                  <a:srgbClr val="878787"/>
                </a:solidFill>
                <a:latin typeface="Trebuchet MS"/>
                <a:ea typeface="Trebuchet MS"/>
                <a:cs typeface="Trebuchet MS"/>
                <a:sym typeface="Trebuchet MS"/>
              </a:defRPr>
            </a:lvl7pPr>
            <a:lvl8pPr indent="-228600" lvl="7" marL="3657600" marR="0" rtl="0" algn="ctr">
              <a:spcBef>
                <a:spcPts val="500"/>
              </a:spcBef>
              <a:spcAft>
                <a:spcPts val="0"/>
              </a:spcAft>
              <a:buSzPts val="1400"/>
              <a:buFont typeface="Trebuchet MS"/>
              <a:buNone/>
              <a:defRPr i="0" sz="2000" u="none" cap="none" strike="noStrike">
                <a:solidFill>
                  <a:srgbClr val="878787"/>
                </a:solidFill>
                <a:latin typeface="Trebuchet MS"/>
                <a:ea typeface="Trebuchet MS"/>
                <a:cs typeface="Trebuchet MS"/>
                <a:sym typeface="Trebuchet MS"/>
              </a:defRPr>
            </a:lvl8pPr>
            <a:lvl9pPr indent="-228600" lvl="8" marL="4114800" marR="0" rtl="0" algn="ctr">
              <a:spcBef>
                <a:spcPts val="500"/>
              </a:spcBef>
              <a:spcAft>
                <a:spcPts val="0"/>
              </a:spcAft>
              <a:buSzPts val="1400"/>
              <a:buFont typeface="Trebuchet MS"/>
              <a:buNone/>
              <a:defRPr i="0" sz="2000" u="none" cap="none" strike="noStrike">
                <a:solidFill>
                  <a:srgbClr val="878787"/>
                </a:solidFill>
                <a:latin typeface="Trebuchet MS"/>
                <a:ea typeface="Trebuchet MS"/>
                <a:cs typeface="Trebuchet MS"/>
                <a:sym typeface="Trebuchet MS"/>
              </a:defRPr>
            </a:lvl9pPr>
          </a:lstStyle>
          <a:p/>
        </p:txBody>
      </p:sp>
      <p:pic>
        <p:nvPicPr>
          <p:cNvPr descr="triangle_page#.png" id="8" name="Google Shape;8;p1"/>
          <p:cNvPicPr preferRelativeResize="0"/>
          <p:nvPr/>
        </p:nvPicPr>
        <p:blipFill rotWithShape="1">
          <a:blip r:embed="rId1">
            <a:alphaModFix/>
          </a:blip>
          <a:srcRect b="0" l="0" r="0" t="0"/>
          <a:stretch/>
        </p:blipFill>
        <p:spPr>
          <a:xfrm>
            <a:off x="4285118" y="4825556"/>
            <a:ext cx="575518" cy="317944"/>
          </a:xfrm>
          <a:prstGeom prst="rect">
            <a:avLst/>
          </a:prstGeom>
          <a:noFill/>
          <a:ln>
            <a:noFill/>
          </a:ln>
        </p:spPr>
      </p:pic>
      <p:sp>
        <p:nvSpPr>
          <p:cNvPr id="9" name="Google Shape;9;p1"/>
          <p:cNvSpPr txBox="1"/>
          <p:nvPr>
            <p:ph idx="12" type="sldNum"/>
          </p:nvPr>
        </p:nvSpPr>
        <p:spPr>
          <a:xfrm>
            <a:off x="4315389" y="4882202"/>
            <a:ext cx="505500" cy="261300"/>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1pPr>
            <a:lvl2pPr indent="0" lvl="1"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2pPr>
            <a:lvl3pPr indent="0" lvl="2"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3pPr>
            <a:lvl4pPr indent="0" lvl="3"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4pPr>
            <a:lvl5pPr indent="0" lvl="4"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5pPr>
            <a:lvl6pPr indent="0" lvl="5"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6pPr>
            <a:lvl7pPr indent="0" lvl="6"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7pPr>
            <a:lvl8pPr indent="0" lvl="7"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8pPr>
            <a:lvl9pPr indent="0" lvl="8" marL="0" marR="0" rtl="0" algn="ctr">
              <a:spcBef>
                <a:spcPts val="0"/>
              </a:spcBef>
              <a:spcAft>
                <a:spcPts val="0"/>
              </a:spcAft>
              <a:buNone/>
              <a:defRPr i="0" sz="1200" u="none" cap="none" strike="noStrike">
                <a:solidFill>
                  <a:srgbClr val="FFFFFF"/>
                </a:solidFill>
                <a:latin typeface="Trebuchet MS"/>
                <a:ea typeface="Trebuchet MS"/>
                <a:cs typeface="Trebuchet MS"/>
                <a:sym typeface="Trebuchet MS"/>
              </a:defRPr>
            </a:lvl9pPr>
          </a:lstStyle>
          <a:p>
            <a:pPr indent="0" lvl="0" marL="0" rtl="0" algn="ctr">
              <a:spcBef>
                <a:spcPts val="0"/>
              </a:spcBef>
              <a:spcAft>
                <a:spcPts val="0"/>
              </a:spcAft>
              <a:buNone/>
            </a:pPr>
            <a:fld id="{00000000-1234-1234-1234-123412341234}" type="slidenum">
              <a:rPr lang="en"/>
              <a:t>‹#›</a:t>
            </a:fld>
            <a:endParaRPr/>
          </a:p>
        </p:txBody>
      </p:sp>
      <p:pic>
        <p:nvPicPr>
          <p:cNvPr id="10" name="Google Shape;10;p1"/>
          <p:cNvPicPr preferRelativeResize="0"/>
          <p:nvPr/>
        </p:nvPicPr>
        <p:blipFill>
          <a:blip r:embed="rId2">
            <a:alphaModFix/>
          </a:blip>
          <a:stretch>
            <a:fillRect/>
          </a:stretch>
        </p:blipFill>
        <p:spPr>
          <a:xfrm>
            <a:off x="8193349" y="3835799"/>
            <a:ext cx="797424" cy="1257926"/>
          </a:xfrm>
          <a:prstGeom prst="rect">
            <a:avLst/>
          </a:prstGeom>
          <a:noFill/>
          <a:ln>
            <a:noFill/>
          </a:ln>
        </p:spPr>
      </p:pic>
      <p:pic>
        <p:nvPicPr>
          <p:cNvPr id="11" name="Google Shape;11;p1"/>
          <p:cNvPicPr preferRelativeResize="0"/>
          <p:nvPr/>
        </p:nvPicPr>
        <p:blipFill>
          <a:blip r:embed="rId3">
            <a:alphaModFix/>
          </a:blip>
          <a:stretch>
            <a:fillRect/>
          </a:stretch>
        </p:blipFill>
        <p:spPr>
          <a:xfrm>
            <a:off x="55499" y="4065463"/>
            <a:ext cx="1880257" cy="11033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2.jpg"/><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comments" Target="../comments/comment1.xml"/><Relationship Id="rId4" Type="http://schemas.openxmlformats.org/officeDocument/2006/relationships/image" Target="../media/image19.png"/><Relationship Id="rId5"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5.gif"/><Relationship Id="rId4" Type="http://schemas.openxmlformats.org/officeDocument/2006/relationships/image" Target="../media/image29.png"/><Relationship Id="rId5"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4.jp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comments" Target="../comments/comment2.xml"/><Relationship Id="rId4" Type="http://schemas.openxmlformats.org/officeDocument/2006/relationships/image" Target="../media/image31.png"/><Relationship Id="rId5"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39.jpg"/><Relationship Id="rId5" Type="http://schemas.openxmlformats.org/officeDocument/2006/relationships/image" Target="../media/image43.jpg"/><Relationship Id="rId6" Type="http://schemas.openxmlformats.org/officeDocument/2006/relationships/image" Target="../media/image5.png"/><Relationship Id="rId7"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23.jpg"/><Relationship Id="rId6" Type="http://schemas.openxmlformats.org/officeDocument/2006/relationships/image" Target="../media/image26.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7.png"/><Relationship Id="rId4" Type="http://schemas.openxmlformats.org/officeDocument/2006/relationships/image" Target="../media/image41.png"/><Relationship Id="rId9" Type="http://schemas.openxmlformats.org/officeDocument/2006/relationships/image" Target="../media/image40.jpg"/><Relationship Id="rId5" Type="http://schemas.openxmlformats.org/officeDocument/2006/relationships/image" Target="../media/image25.jpg"/><Relationship Id="rId6" Type="http://schemas.openxmlformats.org/officeDocument/2006/relationships/image" Target="../media/image24.jpg"/><Relationship Id="rId7" Type="http://schemas.openxmlformats.org/officeDocument/2006/relationships/image" Target="../media/image8.png"/><Relationship Id="rId8"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0"/>
          <p:cNvSpPr txBox="1"/>
          <p:nvPr>
            <p:ph type="ctrTitle"/>
          </p:nvPr>
        </p:nvSpPr>
        <p:spPr>
          <a:xfrm>
            <a:off x="685800" y="1063224"/>
            <a:ext cx="7772400" cy="1191600"/>
          </a:xfrm>
          <a:prstGeom prst="rect">
            <a:avLst/>
          </a:prstGeom>
        </p:spPr>
        <p:txBody>
          <a:bodyPr anchorCtr="0" anchor="ctr" bIns="38100" lIns="38100" spcFirstLastPara="1" rIns="38100" wrap="square" tIns="38100">
            <a:noAutofit/>
          </a:bodyPr>
          <a:lstStyle/>
          <a:p>
            <a:pPr indent="0" lvl="0" marL="0" rtl="0" algn="ctr">
              <a:lnSpc>
                <a:spcPct val="115000"/>
              </a:lnSpc>
              <a:spcBef>
                <a:spcPts val="0"/>
              </a:spcBef>
              <a:spcAft>
                <a:spcPts val="0"/>
              </a:spcAft>
              <a:buNone/>
            </a:pPr>
            <a:r>
              <a:rPr lang="en" sz="2500">
                <a:solidFill>
                  <a:schemeClr val="dk1"/>
                </a:solidFill>
                <a:latin typeface="Trebuchet MS"/>
                <a:ea typeface="Trebuchet MS"/>
                <a:cs typeface="Trebuchet MS"/>
                <a:sym typeface="Trebuchet MS"/>
              </a:rPr>
              <a:t>UArizona ASCEND: Profiling High-Altitude Radiation with a General Data Logger</a:t>
            </a:r>
            <a:endParaRPr sz="3800">
              <a:solidFill>
                <a:srgbClr val="333333"/>
              </a:solidFill>
              <a:latin typeface="Trebuchet MS"/>
              <a:ea typeface="Trebuchet MS"/>
              <a:cs typeface="Trebuchet MS"/>
              <a:sym typeface="Trebuchet MS"/>
            </a:endParaRPr>
          </a:p>
        </p:txBody>
      </p:sp>
      <p:sp>
        <p:nvSpPr>
          <p:cNvPr id="56" name="Google Shape;56;p10"/>
          <p:cNvSpPr txBox="1"/>
          <p:nvPr>
            <p:ph idx="1" type="subTitle"/>
          </p:nvPr>
        </p:nvSpPr>
        <p:spPr>
          <a:xfrm>
            <a:off x="1371600" y="2636452"/>
            <a:ext cx="6400800" cy="1281600"/>
          </a:xfrm>
          <a:prstGeom prst="rect">
            <a:avLst/>
          </a:prstGeom>
        </p:spPr>
        <p:txBody>
          <a:bodyPr anchorCtr="0" anchor="t" bIns="38100" lIns="38100" spcFirstLastPara="1" rIns="38100" wrap="square" tIns="38100">
            <a:noAutofit/>
          </a:bodyPr>
          <a:lstStyle/>
          <a:p>
            <a:pPr indent="0" lvl="0" marL="0" rtl="0" algn="ctr">
              <a:spcBef>
                <a:spcPts val="800"/>
              </a:spcBef>
              <a:spcAft>
                <a:spcPts val="0"/>
              </a:spcAft>
              <a:buNone/>
            </a:pPr>
            <a:r>
              <a:rPr b="1" lang="en" sz="1600" u="sng">
                <a:solidFill>
                  <a:schemeClr val="lt2"/>
                </a:solidFill>
                <a:latin typeface="Trebuchet MS"/>
                <a:ea typeface="Trebuchet MS"/>
                <a:cs typeface="Trebuchet MS"/>
                <a:sym typeface="Trebuchet MS"/>
              </a:rPr>
              <a:t>Speakers</a:t>
            </a:r>
            <a:r>
              <a:rPr b="1" lang="en" sz="1600">
                <a:solidFill>
                  <a:schemeClr val="lt2"/>
                </a:solidFill>
                <a:latin typeface="Trebuchet MS"/>
                <a:ea typeface="Trebuchet MS"/>
                <a:cs typeface="Trebuchet MS"/>
                <a:sym typeface="Trebuchet MS"/>
              </a:rPr>
              <a:t>:</a:t>
            </a:r>
            <a:endParaRPr b="1" sz="1600">
              <a:solidFill>
                <a:schemeClr val="lt2"/>
              </a:solidFill>
              <a:latin typeface="Trebuchet MS"/>
              <a:ea typeface="Trebuchet MS"/>
              <a:cs typeface="Trebuchet MS"/>
              <a:sym typeface="Trebuchet MS"/>
            </a:endParaRPr>
          </a:p>
          <a:p>
            <a:pPr indent="0" lvl="0" marL="0" rtl="0" algn="ctr">
              <a:spcBef>
                <a:spcPts val="800"/>
              </a:spcBef>
              <a:spcAft>
                <a:spcPts val="0"/>
              </a:spcAft>
              <a:buNone/>
            </a:pPr>
            <a:r>
              <a:rPr b="1" lang="en" sz="1600">
                <a:solidFill>
                  <a:schemeClr val="lt2"/>
                </a:solidFill>
              </a:rPr>
              <a:t>Nicolas Blanchard, Sarina Blanchard, Arsh Nadkarni, Jaret Rickel, Paul O’Brien Sylvester, Grace Halferty, Isela Burruel, Michelle Burr</a:t>
            </a:r>
            <a:endParaRPr b="1" sz="1600">
              <a:solidFill>
                <a:schemeClr val="lt2"/>
              </a:solidFill>
            </a:endParaRPr>
          </a:p>
          <a:p>
            <a:pPr indent="0" lvl="0" marL="0" rtl="0" algn="ctr">
              <a:spcBef>
                <a:spcPts val="800"/>
              </a:spcBef>
              <a:spcAft>
                <a:spcPts val="0"/>
              </a:spcAft>
              <a:buNone/>
            </a:pPr>
            <a:r>
              <a:t/>
            </a:r>
            <a:endParaRPr b="1" sz="1800">
              <a:latin typeface="Trebuchet MS"/>
              <a:ea typeface="Trebuchet MS"/>
              <a:cs typeface="Trebuchet MS"/>
              <a:sym typeface="Trebuchet MS"/>
            </a:endParaRPr>
          </a:p>
          <a:p>
            <a:pPr indent="0" lvl="0" marL="0" rtl="0" algn="ctr">
              <a:spcBef>
                <a:spcPts val="800"/>
              </a:spcBef>
              <a:spcAft>
                <a:spcPts val="0"/>
              </a:spcAft>
              <a:buNone/>
            </a:pPr>
            <a:r>
              <a:t/>
            </a:r>
            <a:endParaRPr/>
          </a:p>
        </p:txBody>
      </p:sp>
      <p:sp>
        <p:nvSpPr>
          <p:cNvPr id="57" name="Google Shape;57;p10"/>
          <p:cNvSpPr txBox="1"/>
          <p:nvPr/>
        </p:nvSpPr>
        <p:spPr>
          <a:xfrm>
            <a:off x="2915400" y="2124225"/>
            <a:ext cx="3313200" cy="26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rgbClr val="333333"/>
                </a:solidFill>
                <a:latin typeface="Trebuchet MS"/>
                <a:ea typeface="Trebuchet MS"/>
                <a:cs typeface="Trebuchet MS"/>
                <a:sym typeface="Trebuchet MS"/>
              </a:rPr>
              <a:t>University of Arizona ASCEND Launch Fall &amp; Spring</a:t>
            </a:r>
            <a:endParaRPr i="1">
              <a:solidFill>
                <a:srgbClr val="333333"/>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9"/>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43" name="Google Shape;143;p19"/>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Biological Experiment</a:t>
            </a:r>
            <a:endParaRPr/>
          </a:p>
        </p:txBody>
      </p:sp>
      <p:sp>
        <p:nvSpPr>
          <p:cNvPr id="144" name="Google Shape;144;p19"/>
          <p:cNvSpPr txBox="1"/>
          <p:nvPr/>
        </p:nvSpPr>
        <p:spPr>
          <a:xfrm>
            <a:off x="311700" y="1049600"/>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sz="1800">
              <a:solidFill>
                <a:srgbClr val="CACACA"/>
              </a:solidFill>
              <a:latin typeface="Average"/>
              <a:ea typeface="Average"/>
              <a:cs typeface="Average"/>
              <a:sym typeface="Average"/>
            </a:endParaRPr>
          </a:p>
        </p:txBody>
      </p:sp>
      <p:pic>
        <p:nvPicPr>
          <p:cNvPr id="145" name="Google Shape;145;p19"/>
          <p:cNvPicPr preferRelativeResize="0"/>
          <p:nvPr/>
        </p:nvPicPr>
        <p:blipFill>
          <a:blip r:embed="rId3">
            <a:alphaModFix/>
          </a:blip>
          <a:stretch>
            <a:fillRect/>
          </a:stretch>
        </p:blipFill>
        <p:spPr>
          <a:xfrm>
            <a:off x="4741975" y="940325"/>
            <a:ext cx="4162074" cy="3121544"/>
          </a:xfrm>
          <a:prstGeom prst="rect">
            <a:avLst/>
          </a:prstGeom>
          <a:noFill/>
          <a:ln>
            <a:noFill/>
          </a:ln>
        </p:spPr>
      </p:pic>
      <p:pic>
        <p:nvPicPr>
          <p:cNvPr id="146" name="Google Shape;146;p19"/>
          <p:cNvPicPr preferRelativeResize="0"/>
          <p:nvPr/>
        </p:nvPicPr>
        <p:blipFill>
          <a:blip r:embed="rId4">
            <a:alphaModFix/>
          </a:blip>
          <a:stretch>
            <a:fillRect/>
          </a:stretch>
        </p:blipFill>
        <p:spPr>
          <a:xfrm>
            <a:off x="216175" y="940337"/>
            <a:ext cx="4162074" cy="31398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0"/>
          <p:cNvSpPr txBox="1"/>
          <p:nvPr>
            <p:ph type="title"/>
          </p:nvPr>
        </p:nvSpPr>
        <p:spPr>
          <a:xfrm>
            <a:off x="685791" y="154795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sz="3600"/>
              <a:t>Spring</a:t>
            </a:r>
            <a:r>
              <a:rPr lang="en" sz="3600"/>
              <a:t> Data + Conclusions</a:t>
            </a:r>
            <a:endParaRPr sz="3600"/>
          </a:p>
        </p:txBody>
      </p:sp>
      <p:sp>
        <p:nvSpPr>
          <p:cNvPr id="152" name="Google Shape;152;p20"/>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1"/>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158" name="Google Shape;158;p21"/>
          <p:cNvPicPr preferRelativeResize="0"/>
          <p:nvPr/>
        </p:nvPicPr>
        <p:blipFill>
          <a:blip r:embed="rId3">
            <a:alphaModFix/>
          </a:blip>
          <a:stretch>
            <a:fillRect/>
          </a:stretch>
        </p:blipFill>
        <p:spPr>
          <a:xfrm>
            <a:off x="111675" y="827274"/>
            <a:ext cx="4460325" cy="2706826"/>
          </a:xfrm>
          <a:prstGeom prst="rect">
            <a:avLst/>
          </a:prstGeom>
          <a:noFill/>
          <a:ln>
            <a:noFill/>
          </a:ln>
        </p:spPr>
      </p:pic>
      <p:pic>
        <p:nvPicPr>
          <p:cNvPr id="159" name="Google Shape;159;p21"/>
          <p:cNvPicPr preferRelativeResize="0"/>
          <p:nvPr/>
        </p:nvPicPr>
        <p:blipFill>
          <a:blip r:embed="rId4">
            <a:alphaModFix/>
          </a:blip>
          <a:stretch>
            <a:fillRect/>
          </a:stretch>
        </p:blipFill>
        <p:spPr>
          <a:xfrm>
            <a:off x="4572000" y="827275"/>
            <a:ext cx="4460322" cy="2706826"/>
          </a:xfrm>
          <a:prstGeom prst="rect">
            <a:avLst/>
          </a:prstGeom>
          <a:noFill/>
          <a:ln>
            <a:noFill/>
          </a:ln>
        </p:spPr>
      </p:pic>
      <p:sp>
        <p:nvSpPr>
          <p:cNvPr id="160" name="Google Shape;160;p21"/>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Temperature </a:t>
            </a:r>
            <a:r>
              <a:rPr lang="en"/>
              <a:t>and</a:t>
            </a:r>
            <a:r>
              <a:rPr lang="en"/>
              <a:t> Pressure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2"/>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Accelerometer, Gyroscope, and Magnetometer</a:t>
            </a:r>
            <a:endParaRPr/>
          </a:p>
        </p:txBody>
      </p:sp>
      <p:sp>
        <p:nvSpPr>
          <p:cNvPr id="166" name="Google Shape;166;p22"/>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167" name="Google Shape;167;p22"/>
          <p:cNvPicPr preferRelativeResize="0"/>
          <p:nvPr/>
        </p:nvPicPr>
        <p:blipFill>
          <a:blip r:embed="rId3">
            <a:alphaModFix/>
          </a:blip>
          <a:stretch>
            <a:fillRect/>
          </a:stretch>
        </p:blipFill>
        <p:spPr>
          <a:xfrm>
            <a:off x="4572012" y="762225"/>
            <a:ext cx="3522013" cy="2116950"/>
          </a:xfrm>
          <a:prstGeom prst="rect">
            <a:avLst/>
          </a:prstGeom>
          <a:noFill/>
          <a:ln>
            <a:noFill/>
          </a:ln>
        </p:spPr>
      </p:pic>
      <p:pic>
        <p:nvPicPr>
          <p:cNvPr id="168" name="Google Shape;168;p22"/>
          <p:cNvPicPr preferRelativeResize="0"/>
          <p:nvPr/>
        </p:nvPicPr>
        <p:blipFill>
          <a:blip r:embed="rId4">
            <a:alphaModFix/>
          </a:blip>
          <a:stretch>
            <a:fillRect/>
          </a:stretch>
        </p:blipFill>
        <p:spPr>
          <a:xfrm>
            <a:off x="992500" y="762237"/>
            <a:ext cx="3521975" cy="2116933"/>
          </a:xfrm>
          <a:prstGeom prst="rect">
            <a:avLst/>
          </a:prstGeom>
          <a:noFill/>
          <a:ln>
            <a:noFill/>
          </a:ln>
        </p:spPr>
      </p:pic>
      <p:pic>
        <p:nvPicPr>
          <p:cNvPr id="169" name="Google Shape;169;p22"/>
          <p:cNvPicPr preferRelativeResize="0"/>
          <p:nvPr/>
        </p:nvPicPr>
        <p:blipFill>
          <a:blip r:embed="rId5">
            <a:alphaModFix/>
          </a:blip>
          <a:stretch>
            <a:fillRect/>
          </a:stretch>
        </p:blipFill>
        <p:spPr>
          <a:xfrm>
            <a:off x="2920000" y="2900925"/>
            <a:ext cx="3296287" cy="1981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3"/>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Dosimetry</a:t>
            </a:r>
            <a:endParaRPr/>
          </a:p>
        </p:txBody>
      </p:sp>
      <p:sp>
        <p:nvSpPr>
          <p:cNvPr id="175" name="Google Shape;175;p23"/>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176" name="Google Shape;176;p23"/>
          <p:cNvPicPr preferRelativeResize="0"/>
          <p:nvPr/>
        </p:nvPicPr>
        <p:blipFill>
          <a:blip r:embed="rId4">
            <a:alphaModFix/>
          </a:blip>
          <a:stretch>
            <a:fillRect/>
          </a:stretch>
        </p:blipFill>
        <p:spPr>
          <a:xfrm>
            <a:off x="161800" y="1103388"/>
            <a:ext cx="4315274" cy="2618813"/>
          </a:xfrm>
          <a:prstGeom prst="rect">
            <a:avLst/>
          </a:prstGeom>
          <a:noFill/>
          <a:ln>
            <a:noFill/>
          </a:ln>
        </p:spPr>
      </p:pic>
      <p:pic>
        <p:nvPicPr>
          <p:cNvPr id="177" name="Google Shape;177;p23"/>
          <p:cNvPicPr preferRelativeResize="0"/>
          <p:nvPr/>
        </p:nvPicPr>
        <p:blipFill>
          <a:blip r:embed="rId5">
            <a:alphaModFix/>
          </a:blip>
          <a:stretch>
            <a:fillRect/>
          </a:stretch>
        </p:blipFill>
        <p:spPr>
          <a:xfrm>
            <a:off x="4572000" y="1103400"/>
            <a:ext cx="4450235" cy="2618800"/>
          </a:xfrm>
          <a:prstGeom prst="rect">
            <a:avLst/>
          </a:prstGeom>
          <a:noFill/>
          <a:ln>
            <a:noFill/>
          </a:ln>
        </p:spPr>
      </p:pic>
      <p:sp>
        <p:nvSpPr>
          <p:cNvPr id="178" name="Google Shape;178;p23"/>
          <p:cNvSpPr txBox="1"/>
          <p:nvPr/>
        </p:nvSpPr>
        <p:spPr>
          <a:xfrm>
            <a:off x="4862225" y="3787300"/>
            <a:ext cx="3747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1000">
                <a:solidFill>
                  <a:schemeClr val="dk1"/>
                </a:solidFill>
                <a:highlight>
                  <a:schemeClr val="lt1"/>
                </a:highlight>
                <a:latin typeface="Trebuchet MS"/>
                <a:ea typeface="Trebuchet MS"/>
                <a:cs typeface="Trebuchet MS"/>
                <a:sym typeface="Trebuchet MS"/>
              </a:rPr>
              <a:t>https://spaceweatherarchive.com/2016/11/05/intercontinental-space-weather-balloon-network/</a:t>
            </a:r>
            <a:endParaRPr sz="1000">
              <a:solidFill>
                <a:schemeClr val="dk1"/>
              </a:solidFill>
              <a:latin typeface="Trebuchet MS"/>
              <a:ea typeface="Trebuchet MS"/>
              <a:cs typeface="Trebuchet MS"/>
              <a:sym typeface="Trebuchet MS"/>
            </a:endParaRPr>
          </a:p>
          <a:p>
            <a:pPr indent="0" lvl="0" marL="0" rtl="0" algn="l">
              <a:spcBef>
                <a:spcPts val="0"/>
              </a:spcBef>
              <a:spcAft>
                <a:spcPts val="0"/>
              </a:spcAft>
              <a:buNone/>
            </a:pPr>
            <a:r>
              <a:t/>
            </a:r>
            <a:endParaRPr sz="1000">
              <a:solidFill>
                <a:schemeClr val="dk1"/>
              </a:solidFill>
              <a:latin typeface="Trebuchet MS"/>
              <a:ea typeface="Trebuchet MS"/>
              <a:cs typeface="Trebuchet MS"/>
              <a:sym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4"/>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184" name="Google Shape;184;p24"/>
          <p:cNvPicPr preferRelativeResize="0"/>
          <p:nvPr/>
        </p:nvPicPr>
        <p:blipFill>
          <a:blip r:embed="rId3">
            <a:alphaModFix/>
          </a:blip>
          <a:stretch>
            <a:fillRect/>
          </a:stretch>
        </p:blipFill>
        <p:spPr>
          <a:xfrm>
            <a:off x="72000" y="878620"/>
            <a:ext cx="4095600" cy="2794068"/>
          </a:xfrm>
          <a:prstGeom prst="rect">
            <a:avLst/>
          </a:prstGeom>
          <a:noFill/>
          <a:ln>
            <a:noFill/>
          </a:ln>
        </p:spPr>
      </p:pic>
      <p:pic>
        <p:nvPicPr>
          <p:cNvPr id="185" name="Google Shape;185;p24"/>
          <p:cNvPicPr preferRelativeResize="0"/>
          <p:nvPr/>
        </p:nvPicPr>
        <p:blipFill>
          <a:blip r:embed="rId4">
            <a:alphaModFix/>
          </a:blip>
          <a:stretch>
            <a:fillRect/>
          </a:stretch>
        </p:blipFill>
        <p:spPr>
          <a:xfrm>
            <a:off x="3980400" y="982201"/>
            <a:ext cx="5048400" cy="25869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5"/>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Trajectory</a:t>
            </a:r>
            <a:endParaRPr/>
          </a:p>
        </p:txBody>
      </p:sp>
      <p:sp>
        <p:nvSpPr>
          <p:cNvPr id="191" name="Google Shape;191;p25"/>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192" name="Google Shape;192;p25"/>
          <p:cNvPicPr preferRelativeResize="0"/>
          <p:nvPr/>
        </p:nvPicPr>
        <p:blipFill>
          <a:blip r:embed="rId3">
            <a:alphaModFix/>
          </a:blip>
          <a:stretch>
            <a:fillRect/>
          </a:stretch>
        </p:blipFill>
        <p:spPr>
          <a:xfrm>
            <a:off x="2093903" y="775125"/>
            <a:ext cx="4956200" cy="3593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6"/>
          <p:cNvSpPr txBox="1"/>
          <p:nvPr>
            <p:ph type="title"/>
          </p:nvPr>
        </p:nvSpPr>
        <p:spPr>
          <a:xfrm>
            <a:off x="192448" y="1724950"/>
            <a:ext cx="20253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Spring Launch Balloon Pop</a:t>
            </a:r>
            <a:endParaRPr/>
          </a:p>
        </p:txBody>
      </p:sp>
      <p:sp>
        <p:nvSpPr>
          <p:cNvPr id="198" name="Google Shape;198;p26"/>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199" name="Google Shape;199;p26"/>
          <p:cNvPicPr preferRelativeResize="0"/>
          <p:nvPr/>
        </p:nvPicPr>
        <p:blipFill>
          <a:blip r:embed="rId3">
            <a:alphaModFix/>
          </a:blip>
          <a:stretch>
            <a:fillRect/>
          </a:stretch>
        </p:blipFill>
        <p:spPr>
          <a:xfrm>
            <a:off x="2367375" y="128025"/>
            <a:ext cx="2324550" cy="4598000"/>
          </a:xfrm>
          <a:prstGeom prst="rect">
            <a:avLst/>
          </a:prstGeom>
          <a:noFill/>
          <a:ln>
            <a:noFill/>
          </a:ln>
        </p:spPr>
      </p:pic>
      <p:pic>
        <p:nvPicPr>
          <p:cNvPr id="200" name="Google Shape;200;p26"/>
          <p:cNvPicPr preferRelativeResize="0"/>
          <p:nvPr/>
        </p:nvPicPr>
        <p:blipFill rotWithShape="1">
          <a:blip r:embed="rId4">
            <a:alphaModFix/>
          </a:blip>
          <a:srcRect b="6671" l="3084" r="1422" t="7017"/>
          <a:stretch/>
        </p:blipFill>
        <p:spPr>
          <a:xfrm>
            <a:off x="4779950" y="128025"/>
            <a:ext cx="3960351" cy="2237325"/>
          </a:xfrm>
          <a:prstGeom prst="rect">
            <a:avLst/>
          </a:prstGeom>
          <a:noFill/>
          <a:ln>
            <a:noFill/>
          </a:ln>
        </p:spPr>
      </p:pic>
      <p:pic>
        <p:nvPicPr>
          <p:cNvPr id="201" name="Google Shape;201;p26"/>
          <p:cNvPicPr preferRelativeResize="0"/>
          <p:nvPr/>
        </p:nvPicPr>
        <p:blipFill rotWithShape="1">
          <a:blip r:embed="rId5">
            <a:alphaModFix/>
          </a:blip>
          <a:srcRect b="8877" l="0" r="2056" t="6655"/>
          <a:stretch/>
        </p:blipFill>
        <p:spPr>
          <a:xfrm>
            <a:off x="4779950" y="2437850"/>
            <a:ext cx="3404774" cy="1835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7"/>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207" name="Google Shape;207;p27"/>
          <p:cNvPicPr preferRelativeResize="0"/>
          <p:nvPr/>
        </p:nvPicPr>
        <p:blipFill>
          <a:blip r:embed="rId3">
            <a:alphaModFix/>
          </a:blip>
          <a:stretch>
            <a:fillRect/>
          </a:stretch>
        </p:blipFill>
        <p:spPr>
          <a:xfrm>
            <a:off x="1316713" y="0"/>
            <a:ext cx="2795272" cy="5143501"/>
          </a:xfrm>
          <a:prstGeom prst="rect">
            <a:avLst/>
          </a:prstGeom>
          <a:noFill/>
          <a:ln>
            <a:noFill/>
          </a:ln>
        </p:spPr>
      </p:pic>
      <p:sp>
        <p:nvSpPr>
          <p:cNvPr id="208" name="Google Shape;208;p27"/>
          <p:cNvSpPr txBox="1"/>
          <p:nvPr>
            <p:ph type="title"/>
          </p:nvPr>
        </p:nvSpPr>
        <p:spPr>
          <a:xfrm>
            <a:off x="-964401" y="-203575"/>
            <a:ext cx="3170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Memes</a:t>
            </a:r>
            <a:endParaRPr/>
          </a:p>
        </p:txBody>
      </p:sp>
      <p:pic>
        <p:nvPicPr>
          <p:cNvPr id="209" name="Google Shape;209;p27"/>
          <p:cNvPicPr preferRelativeResize="0"/>
          <p:nvPr/>
        </p:nvPicPr>
        <p:blipFill>
          <a:blip r:embed="rId4">
            <a:alphaModFix/>
          </a:blip>
          <a:stretch>
            <a:fillRect/>
          </a:stretch>
        </p:blipFill>
        <p:spPr>
          <a:xfrm>
            <a:off x="5024328" y="261350"/>
            <a:ext cx="3294501" cy="46207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8"/>
          <p:cNvSpPr txBox="1"/>
          <p:nvPr>
            <p:ph type="title"/>
          </p:nvPr>
        </p:nvSpPr>
        <p:spPr>
          <a:xfrm>
            <a:off x="685800" y="102800"/>
            <a:ext cx="7772400" cy="35490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sz="3600"/>
              <a:t>Thank You</a:t>
            </a:r>
            <a:endParaRPr sz="3600"/>
          </a:p>
          <a:p>
            <a:pPr indent="0" lvl="0" marL="0" rtl="0" algn="ctr">
              <a:spcBef>
                <a:spcPts val="0"/>
              </a:spcBef>
              <a:spcAft>
                <a:spcPts val="0"/>
              </a:spcAft>
              <a:buNone/>
            </a:pPr>
            <a:r>
              <a:rPr b="0" lang="en" sz="2400"/>
              <a:t>Arizona Near Space Research</a:t>
            </a:r>
            <a:endParaRPr b="0" sz="2400"/>
          </a:p>
          <a:p>
            <a:pPr indent="0" lvl="0" marL="0" rtl="0" algn="ctr">
              <a:spcBef>
                <a:spcPts val="0"/>
              </a:spcBef>
              <a:spcAft>
                <a:spcPts val="0"/>
              </a:spcAft>
              <a:buNone/>
            </a:pPr>
            <a:r>
              <a:rPr b="0" lang="en" sz="2400"/>
              <a:t>Arizona Space Grant Consortium</a:t>
            </a:r>
            <a:endParaRPr b="0" sz="2400"/>
          </a:p>
          <a:p>
            <a:pPr indent="0" lvl="0" marL="0" rtl="0" algn="ctr">
              <a:spcBef>
                <a:spcPts val="0"/>
              </a:spcBef>
              <a:spcAft>
                <a:spcPts val="0"/>
              </a:spcAft>
              <a:buNone/>
            </a:pPr>
            <a:r>
              <a:t/>
            </a:r>
            <a:endParaRPr b="0" sz="2400"/>
          </a:p>
          <a:p>
            <a:pPr indent="0" lvl="0" marL="0" rtl="0" algn="ctr">
              <a:spcBef>
                <a:spcPts val="0"/>
              </a:spcBef>
              <a:spcAft>
                <a:spcPts val="0"/>
              </a:spcAft>
              <a:buNone/>
            </a:pPr>
            <a:r>
              <a:rPr b="0" lang="en" sz="2400"/>
              <a:t>Michelle Coe</a:t>
            </a:r>
            <a:endParaRPr b="0" sz="2400"/>
          </a:p>
          <a:p>
            <a:pPr indent="0" lvl="0" marL="0" rtl="0" algn="ctr">
              <a:spcBef>
                <a:spcPts val="0"/>
              </a:spcBef>
              <a:spcAft>
                <a:spcPts val="0"/>
              </a:spcAft>
              <a:buNone/>
            </a:pPr>
            <a:r>
              <a:t/>
            </a:r>
            <a:endParaRPr b="0" sz="2400"/>
          </a:p>
          <a:p>
            <a:pPr indent="0" lvl="0" marL="0" rtl="0" algn="ctr">
              <a:spcBef>
                <a:spcPts val="0"/>
              </a:spcBef>
              <a:spcAft>
                <a:spcPts val="0"/>
              </a:spcAft>
              <a:buNone/>
            </a:pPr>
            <a:r>
              <a:t/>
            </a:r>
            <a:endParaRPr b="0" sz="2400"/>
          </a:p>
          <a:p>
            <a:pPr indent="0" lvl="0" marL="0" rtl="0" algn="ctr">
              <a:spcBef>
                <a:spcPts val="0"/>
              </a:spcBef>
              <a:spcAft>
                <a:spcPts val="0"/>
              </a:spcAft>
              <a:buNone/>
            </a:pPr>
            <a:r>
              <a:rPr b="0" lang="en" sz="2100"/>
              <a:t>Radiation Reference: Dr. Tony Phillips, “</a:t>
            </a:r>
            <a:r>
              <a:rPr b="0" lang="en" sz="2100">
                <a:solidFill>
                  <a:srgbClr val="2D2D2D"/>
                </a:solidFill>
                <a:highlight>
                  <a:srgbClr val="FFFFFF"/>
                </a:highlight>
              </a:rPr>
              <a:t>Intercontinental Space Weather Balloon Network”</a:t>
            </a:r>
            <a:endParaRPr b="0" sz="2100">
              <a:solidFill>
                <a:srgbClr val="2D2D2D"/>
              </a:solidFill>
              <a:highlight>
                <a:srgbClr val="FFFFFF"/>
              </a:highlight>
            </a:endParaRPr>
          </a:p>
          <a:p>
            <a:pPr indent="0" lvl="0" marL="0" rtl="0" algn="ctr">
              <a:spcBef>
                <a:spcPts val="0"/>
              </a:spcBef>
              <a:spcAft>
                <a:spcPts val="0"/>
              </a:spcAft>
              <a:buNone/>
            </a:pPr>
            <a:r>
              <a:rPr b="0" lang="en" sz="1300">
                <a:solidFill>
                  <a:srgbClr val="2D2D2D"/>
                </a:solidFill>
                <a:highlight>
                  <a:srgbClr val="FFFFFF"/>
                </a:highlight>
              </a:rPr>
              <a:t>https://spaceweatherarchive.com/2016/11/05/intercontinental-space-weather-balloon-network/</a:t>
            </a:r>
            <a:endParaRPr b="0" sz="1300"/>
          </a:p>
        </p:txBody>
      </p:sp>
      <p:grpSp>
        <p:nvGrpSpPr>
          <p:cNvPr id="215" name="Google Shape;215;p28"/>
          <p:cNvGrpSpPr/>
          <p:nvPr/>
        </p:nvGrpSpPr>
        <p:grpSpPr>
          <a:xfrm>
            <a:off x="2888108" y="3917791"/>
            <a:ext cx="3367786" cy="685414"/>
            <a:chOff x="1418350" y="4851950"/>
            <a:chExt cx="4652923" cy="903525"/>
          </a:xfrm>
        </p:grpSpPr>
        <p:grpSp>
          <p:nvGrpSpPr>
            <p:cNvPr id="216" name="Google Shape;216;p28"/>
            <p:cNvGrpSpPr/>
            <p:nvPr/>
          </p:nvGrpSpPr>
          <p:grpSpPr>
            <a:xfrm>
              <a:off x="1418350" y="4851950"/>
              <a:ext cx="4652923" cy="548700"/>
              <a:chOff x="1418350" y="4907700"/>
              <a:chExt cx="4652923" cy="548700"/>
            </a:xfrm>
          </p:grpSpPr>
          <p:pic>
            <p:nvPicPr>
              <p:cNvPr id="217" name="Google Shape;217;p28"/>
              <p:cNvPicPr preferRelativeResize="0"/>
              <p:nvPr/>
            </p:nvPicPr>
            <p:blipFill>
              <a:blip r:embed="rId4">
                <a:alphaModFix/>
              </a:blip>
              <a:stretch>
                <a:fillRect/>
              </a:stretch>
            </p:blipFill>
            <p:spPr>
              <a:xfrm>
                <a:off x="1418350" y="4907700"/>
                <a:ext cx="360100" cy="360100"/>
              </a:xfrm>
              <a:prstGeom prst="rect">
                <a:avLst/>
              </a:prstGeom>
              <a:noFill/>
              <a:ln>
                <a:noFill/>
              </a:ln>
            </p:spPr>
          </p:pic>
          <p:sp>
            <p:nvSpPr>
              <p:cNvPr id="218" name="Google Shape;218;p28"/>
              <p:cNvSpPr txBox="1"/>
              <p:nvPr/>
            </p:nvSpPr>
            <p:spPr>
              <a:xfrm>
                <a:off x="1881173" y="4907700"/>
                <a:ext cx="4190100" cy="5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arizonaseds@gmail.com</a:t>
                </a:r>
                <a:endParaRPr b="1"/>
              </a:p>
            </p:txBody>
          </p:sp>
        </p:grpSp>
        <p:grpSp>
          <p:nvGrpSpPr>
            <p:cNvPr id="219" name="Google Shape;219;p28"/>
            <p:cNvGrpSpPr/>
            <p:nvPr/>
          </p:nvGrpSpPr>
          <p:grpSpPr>
            <a:xfrm>
              <a:off x="1418350" y="5351975"/>
              <a:ext cx="4098800" cy="403500"/>
              <a:chOff x="1418350" y="5351975"/>
              <a:chExt cx="4098800" cy="403500"/>
            </a:xfrm>
          </p:grpSpPr>
          <p:pic>
            <p:nvPicPr>
              <p:cNvPr id="220" name="Google Shape;220;p28"/>
              <p:cNvPicPr preferRelativeResize="0"/>
              <p:nvPr/>
            </p:nvPicPr>
            <p:blipFill>
              <a:blip r:embed="rId5">
                <a:alphaModFix/>
              </a:blip>
              <a:stretch>
                <a:fillRect/>
              </a:stretch>
            </p:blipFill>
            <p:spPr>
              <a:xfrm>
                <a:off x="1418350" y="5373675"/>
                <a:ext cx="360100" cy="360100"/>
              </a:xfrm>
              <a:prstGeom prst="rect">
                <a:avLst/>
              </a:prstGeom>
              <a:noFill/>
              <a:ln>
                <a:noFill/>
              </a:ln>
            </p:spPr>
          </p:pic>
          <p:sp>
            <p:nvSpPr>
              <p:cNvPr id="221" name="Google Shape;221;p28"/>
              <p:cNvSpPr txBox="1"/>
              <p:nvPr/>
            </p:nvSpPr>
            <p:spPr>
              <a:xfrm>
                <a:off x="1840050" y="5351975"/>
                <a:ext cx="3677100" cy="4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www.seds.arizona.edu</a:t>
                </a:r>
                <a:endParaRPr b="1"/>
              </a:p>
            </p:txBody>
          </p:sp>
        </p:grpSp>
      </p:grpSp>
      <p:sp>
        <p:nvSpPr>
          <p:cNvPr id="222" name="Google Shape;222;p28"/>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latin typeface="Trebuchet MS"/>
                <a:ea typeface="Trebuchet MS"/>
                <a:cs typeface="Trebuchet MS"/>
                <a:sym typeface="Trebuchet MS"/>
              </a:rPr>
              <a:t>‹#›</a:t>
            </a:fld>
            <a:endParaRPr>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1"/>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sz="3200">
                <a:latin typeface="Trebuchet MS"/>
                <a:ea typeface="Trebuchet MS"/>
                <a:cs typeface="Trebuchet MS"/>
                <a:sym typeface="Trebuchet MS"/>
              </a:rPr>
              <a:t>Agenda</a:t>
            </a:r>
            <a:endParaRPr sz="3200">
              <a:latin typeface="Trebuchet MS"/>
              <a:ea typeface="Trebuchet MS"/>
              <a:cs typeface="Trebuchet MS"/>
              <a:sym typeface="Trebuchet MS"/>
            </a:endParaRPr>
          </a:p>
        </p:txBody>
      </p:sp>
      <p:sp>
        <p:nvSpPr>
          <p:cNvPr id="63" name="Google Shape;63;p11"/>
          <p:cNvSpPr txBox="1"/>
          <p:nvPr>
            <p:ph idx="1" type="body"/>
          </p:nvPr>
        </p:nvSpPr>
        <p:spPr>
          <a:xfrm>
            <a:off x="1583700" y="1103400"/>
            <a:ext cx="5976600" cy="3109800"/>
          </a:xfrm>
          <a:prstGeom prst="rect">
            <a:avLst/>
          </a:prstGeom>
        </p:spPr>
        <p:txBody>
          <a:bodyPr anchorCtr="0" anchor="t" bIns="38100" lIns="38100" spcFirstLastPara="1" rIns="38100" wrap="square" tIns="38100">
            <a:noAutofit/>
          </a:bodyPr>
          <a:lstStyle/>
          <a:p>
            <a:pPr indent="0" lvl="0" marL="0" rtl="0" algn="l">
              <a:spcBef>
                <a:spcPts val="800"/>
              </a:spcBef>
              <a:spcAft>
                <a:spcPts val="0"/>
              </a:spcAft>
              <a:buNone/>
            </a:pPr>
            <a:r>
              <a:t/>
            </a:r>
            <a:endParaRPr sz="2400">
              <a:latin typeface="Trebuchet MS"/>
              <a:ea typeface="Trebuchet MS"/>
              <a:cs typeface="Trebuchet MS"/>
              <a:sym typeface="Trebuchet MS"/>
            </a:endParaRPr>
          </a:p>
          <a:p>
            <a:pPr indent="-381000" lvl="0" marL="457200" rtl="0" algn="l">
              <a:spcBef>
                <a:spcPts val="800"/>
              </a:spcBef>
              <a:spcAft>
                <a:spcPts val="0"/>
              </a:spcAft>
              <a:buSzPts val="2400"/>
              <a:buFont typeface="Trebuchet MS"/>
              <a:buAutoNum type="arabicPeriod"/>
            </a:pPr>
            <a:r>
              <a:rPr lang="en" sz="2400">
                <a:latin typeface="Trebuchet MS"/>
                <a:ea typeface="Trebuchet MS"/>
                <a:cs typeface="Trebuchet MS"/>
                <a:sym typeface="Trebuchet MS"/>
              </a:rPr>
              <a:t>Fall </a:t>
            </a:r>
            <a:r>
              <a:rPr lang="en" sz="2400"/>
              <a:t>and Spring Launch &amp; Payloads</a:t>
            </a:r>
            <a:endParaRPr sz="2400"/>
          </a:p>
          <a:p>
            <a:pPr indent="-381000" lvl="0" marL="457200" rtl="0" algn="l">
              <a:spcBef>
                <a:spcPts val="0"/>
              </a:spcBef>
              <a:spcAft>
                <a:spcPts val="0"/>
              </a:spcAft>
              <a:buSzPts val="2400"/>
              <a:buAutoNum type="arabicPeriod"/>
            </a:pPr>
            <a:r>
              <a:rPr lang="en" sz="2400"/>
              <a:t>Results and Conclusions</a:t>
            </a:r>
            <a:endParaRPr sz="2400"/>
          </a:p>
        </p:txBody>
      </p:sp>
      <p:sp>
        <p:nvSpPr>
          <p:cNvPr id="64" name="Google Shape;64;p11"/>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pic>
        <p:nvPicPr>
          <p:cNvPr id="69" name="Google Shape;69;p12"/>
          <p:cNvPicPr preferRelativeResize="0"/>
          <p:nvPr/>
        </p:nvPicPr>
        <p:blipFill>
          <a:blip r:embed="rId3">
            <a:alphaModFix/>
          </a:blip>
          <a:stretch>
            <a:fillRect/>
          </a:stretch>
        </p:blipFill>
        <p:spPr>
          <a:xfrm>
            <a:off x="6957150" y="150705"/>
            <a:ext cx="1784626" cy="3331297"/>
          </a:xfrm>
          <a:prstGeom prst="rect">
            <a:avLst/>
          </a:prstGeom>
          <a:noFill/>
          <a:ln cap="flat" cmpd="sng" w="28575">
            <a:solidFill>
              <a:schemeClr val="dk2"/>
            </a:solidFill>
            <a:prstDash val="solid"/>
            <a:round/>
            <a:headEnd len="sm" w="sm" type="none"/>
            <a:tailEnd len="sm" w="sm" type="none"/>
          </a:ln>
        </p:spPr>
      </p:pic>
      <p:pic>
        <p:nvPicPr>
          <p:cNvPr id="70" name="Google Shape;70;p12"/>
          <p:cNvPicPr preferRelativeResize="0"/>
          <p:nvPr/>
        </p:nvPicPr>
        <p:blipFill rotWithShape="1">
          <a:blip r:embed="rId4">
            <a:alphaModFix/>
          </a:blip>
          <a:srcRect b="15369" l="0" r="0" t="20618"/>
          <a:stretch/>
        </p:blipFill>
        <p:spPr>
          <a:xfrm>
            <a:off x="4721475" y="1857375"/>
            <a:ext cx="2660502" cy="2270848"/>
          </a:xfrm>
          <a:prstGeom prst="rect">
            <a:avLst/>
          </a:prstGeom>
          <a:noFill/>
          <a:ln cap="flat" cmpd="sng" w="28575">
            <a:solidFill>
              <a:schemeClr val="dk2"/>
            </a:solidFill>
            <a:prstDash val="solid"/>
            <a:round/>
            <a:headEnd len="sm" w="sm" type="none"/>
            <a:tailEnd len="sm" w="sm" type="none"/>
          </a:ln>
        </p:spPr>
      </p:pic>
      <p:sp>
        <p:nvSpPr>
          <p:cNvPr id="71" name="Google Shape;71;p12"/>
          <p:cNvSpPr txBox="1"/>
          <p:nvPr>
            <p:ph type="title"/>
          </p:nvPr>
        </p:nvSpPr>
        <p:spPr>
          <a:xfrm>
            <a:off x="68194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sz="2400"/>
              <a:t>Fall Launch</a:t>
            </a:r>
            <a:endParaRPr sz="2400"/>
          </a:p>
        </p:txBody>
      </p:sp>
      <p:pic>
        <p:nvPicPr>
          <p:cNvPr id="72" name="Google Shape;72;p12"/>
          <p:cNvPicPr preferRelativeResize="0"/>
          <p:nvPr/>
        </p:nvPicPr>
        <p:blipFill rotWithShape="1">
          <a:blip r:embed="rId5">
            <a:alphaModFix/>
          </a:blip>
          <a:srcRect b="-15780" l="-193850" r="193849" t="15780"/>
          <a:stretch/>
        </p:blipFill>
        <p:spPr>
          <a:xfrm>
            <a:off x="2643194" y="2524850"/>
            <a:ext cx="1963973" cy="2618651"/>
          </a:xfrm>
          <a:prstGeom prst="rect">
            <a:avLst/>
          </a:prstGeom>
          <a:noFill/>
          <a:ln>
            <a:noFill/>
          </a:ln>
        </p:spPr>
      </p:pic>
      <p:sp>
        <p:nvSpPr>
          <p:cNvPr id="73" name="Google Shape;73;p12"/>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74" name="Google Shape;74;p12"/>
          <p:cNvPicPr preferRelativeResize="0"/>
          <p:nvPr/>
        </p:nvPicPr>
        <p:blipFill rotWithShape="1">
          <a:blip r:embed="rId6">
            <a:alphaModFix/>
          </a:blip>
          <a:srcRect b="29576" l="10644" r="16643" t="2276"/>
          <a:stretch/>
        </p:blipFill>
        <p:spPr>
          <a:xfrm>
            <a:off x="452075" y="150700"/>
            <a:ext cx="1784625" cy="2230175"/>
          </a:xfrm>
          <a:prstGeom prst="rect">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50000"/>
              </a:srgbClr>
            </a:outerShdw>
          </a:effectLst>
        </p:spPr>
      </p:pic>
      <p:pic>
        <p:nvPicPr>
          <p:cNvPr id="75" name="Google Shape;75;p12"/>
          <p:cNvPicPr preferRelativeResize="0"/>
          <p:nvPr/>
        </p:nvPicPr>
        <p:blipFill>
          <a:blip r:embed="rId7">
            <a:alphaModFix/>
          </a:blip>
          <a:stretch>
            <a:fillRect/>
          </a:stretch>
        </p:blipFill>
        <p:spPr>
          <a:xfrm>
            <a:off x="1846725" y="1341450"/>
            <a:ext cx="2090074" cy="2786775"/>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3"/>
          <p:cNvPicPr preferRelativeResize="0"/>
          <p:nvPr/>
        </p:nvPicPr>
        <p:blipFill rotWithShape="1">
          <a:blip r:embed="rId3">
            <a:alphaModFix/>
          </a:blip>
          <a:srcRect b="0" l="8226" r="-36" t="0"/>
          <a:stretch/>
        </p:blipFill>
        <p:spPr>
          <a:xfrm flipH="1" rot="5400000">
            <a:off x="18625" y="281375"/>
            <a:ext cx="2496349" cy="2332700"/>
          </a:xfrm>
          <a:prstGeom prst="rect">
            <a:avLst/>
          </a:prstGeom>
          <a:noFill/>
          <a:ln cap="flat" cmpd="sng" w="28575">
            <a:solidFill>
              <a:schemeClr val="dk2"/>
            </a:solidFill>
            <a:prstDash val="solid"/>
            <a:round/>
            <a:headEnd len="sm" w="sm" type="none"/>
            <a:tailEnd len="sm" w="sm" type="none"/>
          </a:ln>
        </p:spPr>
      </p:pic>
      <p:pic>
        <p:nvPicPr>
          <p:cNvPr id="81" name="Google Shape;81;p13"/>
          <p:cNvPicPr preferRelativeResize="0"/>
          <p:nvPr/>
        </p:nvPicPr>
        <p:blipFill rotWithShape="1">
          <a:blip r:embed="rId4">
            <a:alphaModFix/>
          </a:blip>
          <a:srcRect b="0" l="23130" r="12581" t="0"/>
          <a:stretch/>
        </p:blipFill>
        <p:spPr>
          <a:xfrm rot="-5400000">
            <a:off x="6382362" y="-99562"/>
            <a:ext cx="2429100" cy="2812325"/>
          </a:xfrm>
          <a:prstGeom prst="rect">
            <a:avLst/>
          </a:prstGeom>
          <a:noFill/>
          <a:ln cap="flat" cmpd="sng" w="28575">
            <a:solidFill>
              <a:schemeClr val="dk2"/>
            </a:solidFill>
            <a:prstDash val="solid"/>
            <a:round/>
            <a:headEnd len="sm" w="sm" type="none"/>
            <a:tailEnd len="sm" w="sm" type="none"/>
          </a:ln>
        </p:spPr>
      </p:pic>
      <p:pic>
        <p:nvPicPr>
          <p:cNvPr id="82" name="Google Shape;82;p13"/>
          <p:cNvPicPr preferRelativeResize="0"/>
          <p:nvPr/>
        </p:nvPicPr>
        <p:blipFill>
          <a:blip r:embed="rId5">
            <a:alphaModFix/>
          </a:blip>
          <a:stretch>
            <a:fillRect/>
          </a:stretch>
        </p:blipFill>
        <p:spPr>
          <a:xfrm>
            <a:off x="1850821" y="1800650"/>
            <a:ext cx="1733374" cy="3081549"/>
          </a:xfrm>
          <a:prstGeom prst="rect">
            <a:avLst/>
          </a:prstGeom>
          <a:noFill/>
          <a:ln cap="flat" cmpd="sng" w="28575">
            <a:solidFill>
              <a:schemeClr val="dk2"/>
            </a:solidFill>
            <a:prstDash val="solid"/>
            <a:round/>
            <a:headEnd len="sm" w="sm" type="none"/>
            <a:tailEnd len="sm" w="sm" type="none"/>
          </a:ln>
        </p:spPr>
      </p:pic>
      <p:pic>
        <p:nvPicPr>
          <p:cNvPr id="83" name="Google Shape;83;p13"/>
          <p:cNvPicPr preferRelativeResize="0"/>
          <p:nvPr/>
        </p:nvPicPr>
        <p:blipFill>
          <a:blip r:embed="rId6">
            <a:alphaModFix/>
          </a:blip>
          <a:stretch>
            <a:fillRect/>
          </a:stretch>
        </p:blipFill>
        <p:spPr>
          <a:xfrm>
            <a:off x="5431927" y="2266211"/>
            <a:ext cx="2866472" cy="2150424"/>
          </a:xfrm>
          <a:prstGeom prst="rect">
            <a:avLst/>
          </a:prstGeom>
          <a:noFill/>
          <a:ln cap="flat" cmpd="sng" w="28575">
            <a:solidFill>
              <a:schemeClr val="dk2"/>
            </a:solidFill>
            <a:prstDash val="solid"/>
            <a:round/>
            <a:headEnd len="sm" w="sm" type="none"/>
            <a:tailEnd len="sm" w="sm" type="none"/>
          </a:ln>
        </p:spPr>
      </p:pic>
      <p:sp>
        <p:nvSpPr>
          <p:cNvPr id="84" name="Google Shape;84;p13"/>
          <p:cNvSpPr txBox="1"/>
          <p:nvPr>
            <p:ph type="title"/>
          </p:nvPr>
        </p:nvSpPr>
        <p:spPr>
          <a:xfrm>
            <a:off x="68194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sz="2400"/>
              <a:t>Spring</a:t>
            </a:r>
            <a:r>
              <a:rPr lang="en" sz="2400"/>
              <a:t> Launch</a:t>
            </a:r>
            <a:endParaRPr sz="2400"/>
          </a:p>
        </p:txBody>
      </p:sp>
      <p:sp>
        <p:nvSpPr>
          <p:cNvPr id="85" name="Google Shape;85;p13"/>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pic>
        <p:nvPicPr>
          <p:cNvPr id="86" name="Google Shape;86;p13"/>
          <p:cNvPicPr preferRelativeResize="0"/>
          <p:nvPr/>
        </p:nvPicPr>
        <p:blipFill>
          <a:blip r:embed="rId7">
            <a:alphaModFix/>
          </a:blip>
          <a:stretch>
            <a:fillRect/>
          </a:stretch>
        </p:blipFill>
        <p:spPr>
          <a:xfrm>
            <a:off x="3406795" y="1000163"/>
            <a:ext cx="2025133" cy="2701132"/>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4"/>
          <p:cNvSpPr txBox="1"/>
          <p:nvPr>
            <p:ph type="title"/>
          </p:nvPr>
        </p:nvSpPr>
        <p:spPr>
          <a:xfrm>
            <a:off x="685800" y="0"/>
            <a:ext cx="7772400" cy="4923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Housing Design</a:t>
            </a:r>
            <a:endParaRPr>
              <a:solidFill>
                <a:srgbClr val="0C234B"/>
              </a:solidFill>
            </a:endParaRPr>
          </a:p>
        </p:txBody>
      </p:sp>
      <p:sp>
        <p:nvSpPr>
          <p:cNvPr id="92" name="Google Shape;92;p14"/>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latin typeface="Trebuchet MS"/>
                <a:ea typeface="Trebuchet MS"/>
                <a:cs typeface="Trebuchet MS"/>
                <a:sym typeface="Trebuchet MS"/>
              </a:rPr>
              <a:t>‹#›</a:t>
            </a:fld>
            <a:endParaRPr>
              <a:latin typeface="Trebuchet MS"/>
              <a:ea typeface="Trebuchet MS"/>
              <a:cs typeface="Trebuchet MS"/>
              <a:sym typeface="Trebuchet MS"/>
            </a:endParaRPr>
          </a:p>
        </p:txBody>
      </p:sp>
      <p:sp>
        <p:nvSpPr>
          <p:cNvPr id="93" name="Google Shape;93;p14"/>
          <p:cNvSpPr txBox="1"/>
          <p:nvPr>
            <p:ph idx="1" type="body"/>
          </p:nvPr>
        </p:nvSpPr>
        <p:spPr>
          <a:xfrm>
            <a:off x="-24700" y="0"/>
            <a:ext cx="4340100" cy="1928700"/>
          </a:xfrm>
          <a:prstGeom prst="rect">
            <a:avLst/>
          </a:prstGeom>
        </p:spPr>
        <p:txBody>
          <a:bodyPr anchorCtr="0" anchor="t" bIns="45700" lIns="91425" spcFirstLastPara="1" rIns="91425" wrap="square" tIns="45700">
            <a:noAutofit/>
          </a:bodyPr>
          <a:lstStyle/>
          <a:p>
            <a:pPr indent="0" lvl="0" marL="0" rtl="0" algn="l">
              <a:spcBef>
                <a:spcPts val="800"/>
              </a:spcBef>
              <a:spcAft>
                <a:spcPts val="0"/>
              </a:spcAft>
              <a:buNone/>
            </a:pPr>
            <a:r>
              <a:rPr b="1" lang="en" sz="1800"/>
              <a:t>Fall Housing</a:t>
            </a:r>
            <a:endParaRPr b="1" sz="1800"/>
          </a:p>
          <a:p>
            <a:pPr indent="-330200" lvl="0" marL="457200" rtl="0" algn="l">
              <a:spcBef>
                <a:spcPts val="800"/>
              </a:spcBef>
              <a:spcAft>
                <a:spcPts val="0"/>
              </a:spcAft>
              <a:buSzPts val="1600"/>
              <a:buChar char="•"/>
            </a:pPr>
            <a:r>
              <a:rPr lang="en" sz="1600"/>
              <a:t>3D Printed (PLA)</a:t>
            </a:r>
            <a:endParaRPr sz="1600"/>
          </a:p>
          <a:p>
            <a:pPr indent="-330200" lvl="0" marL="457200" rtl="0" algn="l">
              <a:spcBef>
                <a:spcPts val="0"/>
              </a:spcBef>
              <a:spcAft>
                <a:spcPts val="0"/>
              </a:spcAft>
              <a:buSzPts val="1600"/>
              <a:buChar char="•"/>
            </a:pPr>
            <a:r>
              <a:rPr lang="en" sz="1600"/>
              <a:t>Hexagonal cylinder with side length 10.0 cm and height of 20 cm</a:t>
            </a:r>
            <a:endParaRPr sz="1600"/>
          </a:p>
          <a:p>
            <a:pPr indent="-330200" lvl="0" marL="457200" rtl="0" algn="l">
              <a:spcBef>
                <a:spcPts val="0"/>
              </a:spcBef>
              <a:spcAft>
                <a:spcPts val="0"/>
              </a:spcAft>
              <a:buSzPts val="1600"/>
              <a:buChar char="•"/>
            </a:pPr>
            <a:r>
              <a:rPr lang="en" sz="1600"/>
              <a:t>Very heavy ~1.5 pounds empty</a:t>
            </a:r>
            <a:endParaRPr sz="1600"/>
          </a:p>
          <a:p>
            <a:pPr indent="-330200" lvl="0" marL="457200" rtl="0" algn="l">
              <a:spcBef>
                <a:spcPts val="0"/>
              </a:spcBef>
              <a:spcAft>
                <a:spcPts val="0"/>
              </a:spcAft>
              <a:buSzPts val="1600"/>
              <a:buChar char="•"/>
            </a:pPr>
            <a:r>
              <a:rPr lang="en" sz="1400"/>
              <a:t>GoPro through polycarbonate window</a:t>
            </a:r>
            <a:endParaRPr sz="1400"/>
          </a:p>
        </p:txBody>
      </p:sp>
      <p:sp>
        <p:nvSpPr>
          <p:cNvPr id="94" name="Google Shape;94;p14"/>
          <p:cNvSpPr txBox="1"/>
          <p:nvPr/>
        </p:nvSpPr>
        <p:spPr>
          <a:xfrm>
            <a:off x="5886900" y="130625"/>
            <a:ext cx="3257100" cy="25962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b="1" lang="en" sz="1800">
                <a:solidFill>
                  <a:srgbClr val="6F868D"/>
                </a:solidFill>
                <a:latin typeface="Trebuchet MS"/>
                <a:ea typeface="Trebuchet MS"/>
                <a:cs typeface="Trebuchet MS"/>
                <a:sym typeface="Trebuchet MS"/>
              </a:rPr>
              <a:t>Spring Housing</a:t>
            </a:r>
            <a:endParaRPr b="1" sz="1800">
              <a:solidFill>
                <a:srgbClr val="6F868D"/>
              </a:solidFill>
              <a:latin typeface="Trebuchet MS"/>
              <a:ea typeface="Trebuchet MS"/>
              <a:cs typeface="Trebuchet MS"/>
              <a:sym typeface="Trebuchet MS"/>
            </a:endParaRPr>
          </a:p>
          <a:p>
            <a:pPr indent="-342900" lvl="0" marL="457200" rtl="0" algn="l">
              <a:spcBef>
                <a:spcPts val="800"/>
              </a:spcBef>
              <a:spcAft>
                <a:spcPts val="0"/>
              </a:spcAft>
              <a:buClr>
                <a:srgbClr val="AB0520"/>
              </a:buClr>
              <a:buSzPts val="1800"/>
              <a:buFont typeface="Trebuchet MS"/>
              <a:buChar char="•"/>
            </a:pPr>
            <a:r>
              <a:rPr lang="en" sz="1800">
                <a:solidFill>
                  <a:srgbClr val="6F868D"/>
                </a:solidFill>
                <a:latin typeface="Trebuchet MS"/>
                <a:ea typeface="Trebuchet MS"/>
                <a:cs typeface="Trebuchet MS"/>
                <a:sym typeface="Trebuchet MS"/>
              </a:rPr>
              <a:t>3D Printed (PLA)</a:t>
            </a:r>
            <a:endParaRPr sz="1800">
              <a:solidFill>
                <a:srgbClr val="6F868D"/>
              </a:solidFill>
              <a:latin typeface="Trebuchet MS"/>
              <a:ea typeface="Trebuchet MS"/>
              <a:cs typeface="Trebuchet MS"/>
              <a:sym typeface="Trebuchet MS"/>
            </a:endParaRPr>
          </a:p>
          <a:p>
            <a:pPr indent="-342900" lvl="0" marL="457200" rtl="0" algn="l">
              <a:spcBef>
                <a:spcPts val="0"/>
              </a:spcBef>
              <a:spcAft>
                <a:spcPts val="0"/>
              </a:spcAft>
              <a:buClr>
                <a:srgbClr val="AB0520"/>
              </a:buClr>
              <a:buSzPts val="1800"/>
              <a:buFont typeface="Trebuchet MS"/>
              <a:buChar char="•"/>
            </a:pPr>
            <a:r>
              <a:rPr lang="en" sz="1800">
                <a:solidFill>
                  <a:srgbClr val="6F868D"/>
                </a:solidFill>
                <a:latin typeface="Trebuchet MS"/>
                <a:ea typeface="Trebuchet MS"/>
                <a:cs typeface="Trebuchet MS"/>
                <a:sym typeface="Trebuchet MS"/>
              </a:rPr>
              <a:t>Cubesat </a:t>
            </a:r>
            <a:endParaRPr sz="1800">
              <a:solidFill>
                <a:srgbClr val="6F868D"/>
              </a:solidFill>
              <a:latin typeface="Trebuchet MS"/>
              <a:ea typeface="Trebuchet MS"/>
              <a:cs typeface="Trebuchet MS"/>
              <a:sym typeface="Trebuchet MS"/>
            </a:endParaRPr>
          </a:p>
          <a:p>
            <a:pPr indent="-342900" lvl="0" marL="457200" rtl="0" algn="l">
              <a:spcBef>
                <a:spcPts val="0"/>
              </a:spcBef>
              <a:spcAft>
                <a:spcPts val="0"/>
              </a:spcAft>
              <a:buClr>
                <a:srgbClr val="AB0520"/>
              </a:buClr>
              <a:buSzPts val="1800"/>
              <a:buFont typeface="Trebuchet MS"/>
              <a:buChar char="•"/>
            </a:pPr>
            <a:r>
              <a:rPr lang="en" sz="1800">
                <a:solidFill>
                  <a:srgbClr val="6F868D"/>
                </a:solidFill>
                <a:latin typeface="Trebuchet MS"/>
                <a:ea typeface="Trebuchet MS"/>
                <a:cs typeface="Trebuchet MS"/>
                <a:sym typeface="Trebuchet MS"/>
              </a:rPr>
              <a:t>(12x12x12cm)</a:t>
            </a:r>
            <a:endParaRPr sz="1800">
              <a:solidFill>
                <a:srgbClr val="6F868D"/>
              </a:solidFill>
              <a:latin typeface="Trebuchet MS"/>
              <a:ea typeface="Trebuchet MS"/>
              <a:cs typeface="Trebuchet MS"/>
              <a:sym typeface="Trebuchet MS"/>
            </a:endParaRPr>
          </a:p>
          <a:p>
            <a:pPr indent="-342900" lvl="0" marL="457200" rtl="0" algn="l">
              <a:spcBef>
                <a:spcPts val="0"/>
              </a:spcBef>
              <a:spcAft>
                <a:spcPts val="0"/>
              </a:spcAft>
              <a:buClr>
                <a:srgbClr val="AB0520"/>
              </a:buClr>
              <a:buSzPts val="1800"/>
              <a:buFont typeface="Trebuchet MS"/>
              <a:buChar char="•"/>
            </a:pPr>
            <a:r>
              <a:rPr lang="en" sz="1800">
                <a:solidFill>
                  <a:srgbClr val="6F868D"/>
                </a:solidFill>
                <a:latin typeface="Trebuchet MS"/>
                <a:ea typeface="Trebuchet MS"/>
                <a:cs typeface="Trebuchet MS"/>
                <a:sym typeface="Trebuchet MS"/>
              </a:rPr>
              <a:t>Accessibility  </a:t>
            </a:r>
            <a:endParaRPr sz="1800">
              <a:solidFill>
                <a:srgbClr val="6F868D"/>
              </a:solidFill>
              <a:latin typeface="Trebuchet MS"/>
              <a:ea typeface="Trebuchet MS"/>
              <a:cs typeface="Trebuchet MS"/>
              <a:sym typeface="Trebuchet MS"/>
            </a:endParaRPr>
          </a:p>
          <a:p>
            <a:pPr indent="-323850" lvl="1" marL="914400" rtl="0" algn="l">
              <a:spcBef>
                <a:spcPts val="0"/>
              </a:spcBef>
              <a:spcAft>
                <a:spcPts val="0"/>
              </a:spcAft>
              <a:buClr>
                <a:srgbClr val="BE0B34"/>
              </a:buClr>
              <a:buSzPts val="1500"/>
              <a:buFont typeface="Trebuchet MS"/>
              <a:buChar char="•"/>
            </a:pPr>
            <a:r>
              <a:rPr lang="en" sz="1500">
                <a:solidFill>
                  <a:srgbClr val="6F868D"/>
                </a:solidFill>
                <a:latin typeface="Trebuchet MS"/>
                <a:ea typeface="Trebuchet MS"/>
                <a:cs typeface="Trebuchet MS"/>
                <a:sym typeface="Trebuchet MS"/>
              </a:rPr>
              <a:t>Runcan through polycarbonate window</a:t>
            </a:r>
            <a:endParaRPr sz="1500">
              <a:solidFill>
                <a:srgbClr val="6F868D"/>
              </a:solidFill>
              <a:latin typeface="Trebuchet MS"/>
              <a:ea typeface="Trebuchet MS"/>
              <a:cs typeface="Trebuchet MS"/>
              <a:sym typeface="Trebuchet MS"/>
            </a:endParaRPr>
          </a:p>
          <a:p>
            <a:pPr indent="-323850" lvl="1" marL="914400" rtl="0" algn="l">
              <a:spcBef>
                <a:spcPts val="0"/>
              </a:spcBef>
              <a:spcAft>
                <a:spcPts val="0"/>
              </a:spcAft>
              <a:buClr>
                <a:srgbClr val="BE0B34"/>
              </a:buClr>
              <a:buSzPts val="1500"/>
              <a:buFont typeface="Trebuchet MS"/>
              <a:buChar char="•"/>
            </a:pPr>
            <a:r>
              <a:rPr lang="en" sz="1500">
                <a:solidFill>
                  <a:srgbClr val="6F868D"/>
                </a:solidFill>
                <a:latin typeface="Trebuchet MS"/>
                <a:ea typeface="Trebuchet MS"/>
                <a:cs typeface="Trebuchet MS"/>
                <a:sym typeface="Trebuchet MS"/>
              </a:rPr>
              <a:t>Printed from our school Library</a:t>
            </a:r>
            <a:endParaRPr sz="1500">
              <a:solidFill>
                <a:srgbClr val="6F868D"/>
              </a:solidFill>
              <a:latin typeface="Trebuchet MS"/>
              <a:ea typeface="Trebuchet MS"/>
              <a:cs typeface="Trebuchet MS"/>
              <a:sym typeface="Trebuchet MS"/>
            </a:endParaRPr>
          </a:p>
        </p:txBody>
      </p:sp>
      <p:sp>
        <p:nvSpPr>
          <p:cNvPr id="95" name="Google Shape;95;p14"/>
          <p:cNvSpPr/>
          <p:nvPr/>
        </p:nvSpPr>
        <p:spPr>
          <a:xfrm>
            <a:off x="4559550" y="503175"/>
            <a:ext cx="24900" cy="4389900"/>
          </a:xfrm>
          <a:prstGeom prst="rect">
            <a:avLst/>
          </a:prstGeom>
          <a:solidFill>
            <a:srgbClr val="AB05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4"/>
          <p:cNvSpPr txBox="1"/>
          <p:nvPr/>
        </p:nvSpPr>
        <p:spPr>
          <a:xfrm>
            <a:off x="44413" y="3676325"/>
            <a:ext cx="1024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Trebuchet MS"/>
                <a:ea typeface="Trebuchet MS"/>
                <a:cs typeface="Trebuchet MS"/>
                <a:sym typeface="Trebuchet MS"/>
              </a:rPr>
              <a:t>Design</a:t>
            </a:r>
            <a:endParaRPr sz="1000">
              <a:latin typeface="Trebuchet MS"/>
              <a:ea typeface="Trebuchet MS"/>
              <a:cs typeface="Trebuchet MS"/>
              <a:sym typeface="Trebuchet MS"/>
            </a:endParaRPr>
          </a:p>
        </p:txBody>
      </p:sp>
      <p:sp>
        <p:nvSpPr>
          <p:cNvPr id="97" name="Google Shape;97;p14"/>
          <p:cNvSpPr txBox="1"/>
          <p:nvPr/>
        </p:nvSpPr>
        <p:spPr>
          <a:xfrm>
            <a:off x="517150" y="3376375"/>
            <a:ext cx="1024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Trebuchet MS"/>
                <a:ea typeface="Trebuchet MS"/>
                <a:cs typeface="Trebuchet MS"/>
                <a:sym typeface="Trebuchet MS"/>
              </a:rPr>
              <a:t>Drawer</a:t>
            </a:r>
            <a:endParaRPr sz="1000">
              <a:latin typeface="Trebuchet MS"/>
              <a:ea typeface="Trebuchet MS"/>
              <a:cs typeface="Trebuchet MS"/>
              <a:sym typeface="Trebuchet MS"/>
            </a:endParaRPr>
          </a:p>
        </p:txBody>
      </p:sp>
      <p:sp>
        <p:nvSpPr>
          <p:cNvPr id="98" name="Google Shape;98;p14"/>
          <p:cNvSpPr txBox="1"/>
          <p:nvPr/>
        </p:nvSpPr>
        <p:spPr>
          <a:xfrm>
            <a:off x="2680050" y="4742275"/>
            <a:ext cx="1024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Trebuchet MS"/>
                <a:ea typeface="Trebuchet MS"/>
                <a:cs typeface="Trebuchet MS"/>
                <a:sym typeface="Trebuchet MS"/>
              </a:rPr>
              <a:t>Complete</a:t>
            </a:r>
            <a:endParaRPr sz="1000">
              <a:latin typeface="Trebuchet MS"/>
              <a:ea typeface="Trebuchet MS"/>
              <a:cs typeface="Trebuchet MS"/>
              <a:sym typeface="Trebuchet MS"/>
            </a:endParaRPr>
          </a:p>
        </p:txBody>
      </p:sp>
      <p:sp>
        <p:nvSpPr>
          <p:cNvPr id="99" name="Google Shape;99;p14"/>
          <p:cNvSpPr txBox="1"/>
          <p:nvPr/>
        </p:nvSpPr>
        <p:spPr>
          <a:xfrm>
            <a:off x="7283700" y="2825775"/>
            <a:ext cx="752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Trebuchet MS"/>
                <a:ea typeface="Trebuchet MS"/>
                <a:cs typeface="Trebuchet MS"/>
                <a:sym typeface="Trebuchet MS"/>
              </a:rPr>
              <a:t>Complete</a:t>
            </a:r>
            <a:endParaRPr sz="1000">
              <a:latin typeface="Trebuchet MS"/>
              <a:ea typeface="Trebuchet MS"/>
              <a:cs typeface="Trebuchet MS"/>
              <a:sym typeface="Trebuchet MS"/>
            </a:endParaRPr>
          </a:p>
        </p:txBody>
      </p:sp>
      <p:sp>
        <p:nvSpPr>
          <p:cNvPr id="100" name="Google Shape;100;p14"/>
          <p:cNvSpPr txBox="1"/>
          <p:nvPr/>
        </p:nvSpPr>
        <p:spPr>
          <a:xfrm>
            <a:off x="4820900" y="3804225"/>
            <a:ext cx="563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Trebuchet MS"/>
                <a:ea typeface="Trebuchet MS"/>
                <a:cs typeface="Trebuchet MS"/>
                <a:sym typeface="Trebuchet MS"/>
              </a:rPr>
              <a:t>Design</a:t>
            </a:r>
            <a:endParaRPr sz="1000">
              <a:latin typeface="Trebuchet MS"/>
              <a:ea typeface="Trebuchet MS"/>
              <a:cs typeface="Trebuchet MS"/>
              <a:sym typeface="Trebuchet MS"/>
            </a:endParaRPr>
          </a:p>
        </p:txBody>
      </p:sp>
      <p:pic>
        <p:nvPicPr>
          <p:cNvPr id="101" name="Google Shape;101;p14"/>
          <p:cNvPicPr preferRelativeResize="0"/>
          <p:nvPr/>
        </p:nvPicPr>
        <p:blipFill rotWithShape="1">
          <a:blip r:embed="rId3">
            <a:alphaModFix/>
          </a:blip>
          <a:srcRect b="5761" l="33266" r="33101" t="20557"/>
          <a:stretch/>
        </p:blipFill>
        <p:spPr>
          <a:xfrm>
            <a:off x="4596124" y="2087103"/>
            <a:ext cx="1275576" cy="1456900"/>
          </a:xfrm>
          <a:prstGeom prst="rect">
            <a:avLst/>
          </a:prstGeom>
          <a:noFill/>
          <a:ln>
            <a:noFill/>
          </a:ln>
        </p:spPr>
      </p:pic>
      <p:pic>
        <p:nvPicPr>
          <p:cNvPr id="102" name="Google Shape;102;p14"/>
          <p:cNvPicPr preferRelativeResize="0"/>
          <p:nvPr/>
        </p:nvPicPr>
        <p:blipFill rotWithShape="1">
          <a:blip r:embed="rId4">
            <a:alphaModFix/>
          </a:blip>
          <a:srcRect b="5562" l="32732" r="32345" t="20264"/>
          <a:stretch/>
        </p:blipFill>
        <p:spPr>
          <a:xfrm>
            <a:off x="4596125" y="583438"/>
            <a:ext cx="1275576" cy="1412524"/>
          </a:xfrm>
          <a:prstGeom prst="rect">
            <a:avLst/>
          </a:prstGeom>
          <a:noFill/>
          <a:ln>
            <a:noFill/>
          </a:ln>
        </p:spPr>
      </p:pic>
      <p:pic>
        <p:nvPicPr>
          <p:cNvPr id="103" name="Google Shape;103;p14"/>
          <p:cNvPicPr preferRelativeResize="0"/>
          <p:nvPr/>
        </p:nvPicPr>
        <p:blipFill rotWithShape="1">
          <a:blip r:embed="rId5">
            <a:alphaModFix/>
          </a:blip>
          <a:srcRect b="0" l="23100" r="3332" t="0"/>
          <a:stretch/>
        </p:blipFill>
        <p:spPr>
          <a:xfrm flipH="1">
            <a:off x="5621049" y="3471375"/>
            <a:ext cx="1715241" cy="1311451"/>
          </a:xfrm>
          <a:prstGeom prst="rect">
            <a:avLst/>
          </a:prstGeom>
          <a:noFill/>
          <a:ln>
            <a:noFill/>
          </a:ln>
        </p:spPr>
      </p:pic>
      <p:pic>
        <p:nvPicPr>
          <p:cNvPr id="104" name="Google Shape;104;p14"/>
          <p:cNvPicPr preferRelativeResize="0"/>
          <p:nvPr/>
        </p:nvPicPr>
        <p:blipFill rotWithShape="1">
          <a:blip r:embed="rId6">
            <a:alphaModFix/>
          </a:blip>
          <a:srcRect b="22873" l="0" r="7381" t="23559"/>
          <a:stretch/>
        </p:blipFill>
        <p:spPr>
          <a:xfrm>
            <a:off x="7467550" y="3317850"/>
            <a:ext cx="1574225" cy="1618499"/>
          </a:xfrm>
          <a:prstGeom prst="rect">
            <a:avLst/>
          </a:prstGeom>
          <a:noFill/>
          <a:ln>
            <a:noFill/>
          </a:ln>
        </p:spPr>
      </p:pic>
      <p:pic>
        <p:nvPicPr>
          <p:cNvPr id="105" name="Google Shape;105;p14"/>
          <p:cNvPicPr preferRelativeResize="0"/>
          <p:nvPr/>
        </p:nvPicPr>
        <p:blipFill rotWithShape="1">
          <a:blip r:embed="rId7">
            <a:alphaModFix/>
          </a:blip>
          <a:srcRect b="10494" l="16853" r="17464" t="4115"/>
          <a:stretch/>
        </p:blipFill>
        <p:spPr>
          <a:xfrm>
            <a:off x="0" y="1791463"/>
            <a:ext cx="1446525" cy="1813329"/>
          </a:xfrm>
          <a:prstGeom prst="rect">
            <a:avLst/>
          </a:prstGeom>
          <a:noFill/>
          <a:ln>
            <a:noFill/>
          </a:ln>
        </p:spPr>
      </p:pic>
      <p:pic>
        <p:nvPicPr>
          <p:cNvPr id="106" name="Google Shape;106;p14"/>
          <p:cNvPicPr preferRelativeResize="0"/>
          <p:nvPr/>
        </p:nvPicPr>
        <p:blipFill>
          <a:blip r:embed="rId8">
            <a:alphaModFix/>
          </a:blip>
          <a:stretch>
            <a:fillRect/>
          </a:stretch>
        </p:blipFill>
        <p:spPr>
          <a:xfrm>
            <a:off x="1550683" y="2581378"/>
            <a:ext cx="1446516" cy="1928699"/>
          </a:xfrm>
          <a:prstGeom prst="rect">
            <a:avLst/>
          </a:prstGeom>
          <a:noFill/>
          <a:ln>
            <a:noFill/>
          </a:ln>
        </p:spPr>
      </p:pic>
      <p:pic>
        <p:nvPicPr>
          <p:cNvPr id="107" name="Google Shape;107;p14"/>
          <p:cNvPicPr preferRelativeResize="0"/>
          <p:nvPr/>
        </p:nvPicPr>
        <p:blipFill>
          <a:blip r:embed="rId9">
            <a:alphaModFix/>
          </a:blip>
          <a:stretch>
            <a:fillRect/>
          </a:stretch>
        </p:blipFill>
        <p:spPr>
          <a:xfrm>
            <a:off x="3055113" y="2581370"/>
            <a:ext cx="1446524" cy="19287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5"/>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13" name="Google Shape;113;p15"/>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Electronics (Fall Payload)</a:t>
            </a:r>
            <a:endParaRPr/>
          </a:p>
        </p:txBody>
      </p:sp>
      <p:graphicFrame>
        <p:nvGraphicFramePr>
          <p:cNvPr id="114" name="Google Shape;114;p15"/>
          <p:cNvGraphicFramePr/>
          <p:nvPr/>
        </p:nvGraphicFramePr>
        <p:xfrm>
          <a:off x="996525" y="788800"/>
          <a:ext cx="3000000" cy="3000000"/>
        </p:xfrm>
        <a:graphic>
          <a:graphicData uri="http://schemas.openxmlformats.org/drawingml/2006/table">
            <a:tbl>
              <a:tblPr>
                <a:noFill/>
                <a:tableStyleId>{3861FB2F-961A-4EE6-AD57-CBBBD18D0CCD}</a:tableStyleId>
              </a:tblPr>
              <a:tblGrid>
                <a:gridCol w="3619500"/>
                <a:gridCol w="3619500"/>
              </a:tblGrid>
              <a:tr h="381000">
                <a:tc>
                  <a:txBody>
                    <a:bodyPr/>
                    <a:lstStyle/>
                    <a:p>
                      <a:pPr indent="0" lvl="0" marL="0" rtl="0" algn="l">
                        <a:spcBef>
                          <a:spcPts val="0"/>
                        </a:spcBef>
                        <a:spcAft>
                          <a:spcPts val="0"/>
                        </a:spcAft>
                        <a:buNone/>
                      </a:pPr>
                      <a:r>
                        <a:rPr b="1" lang="en"/>
                        <a:t>Component</a:t>
                      </a:r>
                      <a:endParaRPr b="1"/>
                    </a:p>
                  </a:txBody>
                  <a:tcPr marT="91425" marB="91425" marR="91425" marL="91425"/>
                </a:tc>
                <a:tc>
                  <a:txBody>
                    <a:bodyPr/>
                    <a:lstStyle/>
                    <a:p>
                      <a:pPr indent="0" lvl="0" marL="0" rtl="0" algn="l">
                        <a:spcBef>
                          <a:spcPts val="0"/>
                        </a:spcBef>
                        <a:spcAft>
                          <a:spcPts val="0"/>
                        </a:spcAft>
                        <a:buNone/>
                      </a:pPr>
                      <a:r>
                        <a:rPr b="1" lang="en"/>
                        <a:t>Purpose</a:t>
                      </a:r>
                      <a:endParaRPr b="1"/>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Mega2560</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Microcontroller</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Adafruit BME 680 (I2C)</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Atmospheric Profiler</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9DOF IMU (I2C)</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3-Axis Accelerometer</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RadiationWatch Pocket Geiger</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Radiation Measurements</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Adafruit MicroSD Card Module (SPI)</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Datalogging</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Adafruit Powerboost 1000c</a:t>
                      </a:r>
                      <a:endParaRPr>
                        <a:latin typeface="Trebuchet MS"/>
                        <a:ea typeface="Trebuchet MS"/>
                        <a:cs typeface="Trebuchet MS"/>
                        <a:sym typeface="Trebuchet MS"/>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Trebuchet MS"/>
                          <a:ea typeface="Trebuchet MS"/>
                          <a:cs typeface="Trebuchet MS"/>
                          <a:sym typeface="Trebuchet MS"/>
                        </a:rPr>
                        <a:t>Power Delivery / Voltage Regulation</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sz="1500">
                          <a:solidFill>
                            <a:schemeClr val="dk1"/>
                          </a:solidFill>
                          <a:latin typeface="Trebuchet MS"/>
                          <a:ea typeface="Trebuchet MS"/>
                          <a:cs typeface="Trebuchet MS"/>
                          <a:sym typeface="Trebuchet MS"/>
                        </a:rPr>
                        <a:t>6600 </a:t>
                      </a:r>
                      <a:r>
                        <a:rPr lang="en">
                          <a:solidFill>
                            <a:schemeClr val="dk1"/>
                          </a:solidFill>
                          <a:latin typeface="Trebuchet MS"/>
                          <a:ea typeface="Trebuchet MS"/>
                          <a:cs typeface="Trebuchet MS"/>
                          <a:sym typeface="Trebuchet MS"/>
                        </a:rPr>
                        <a:t>m</a:t>
                      </a:r>
                      <a:r>
                        <a:rPr lang="en">
                          <a:latin typeface="Trebuchet MS"/>
                          <a:ea typeface="Trebuchet MS"/>
                          <a:cs typeface="Trebuchet MS"/>
                          <a:sym typeface="Trebuchet MS"/>
                        </a:rPr>
                        <a:t>Ah LiPo</a:t>
                      </a:r>
                      <a:endParaRPr>
                        <a:highlight>
                          <a:srgbClr val="9E9E9E"/>
                        </a:highlight>
                        <a:latin typeface="Trebuchet MS"/>
                        <a:ea typeface="Trebuchet MS"/>
                        <a:cs typeface="Trebuchet MS"/>
                        <a:sym typeface="Trebuchet MS"/>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
                          <a:latin typeface="Trebuchet MS"/>
                          <a:ea typeface="Trebuchet MS"/>
                          <a:cs typeface="Trebuchet MS"/>
                          <a:sym typeface="Trebuchet MS"/>
                        </a:rPr>
                        <a:t>Power Storage</a:t>
                      </a:r>
                      <a:endParaRPr>
                        <a:latin typeface="Trebuchet MS"/>
                        <a:ea typeface="Trebuchet MS"/>
                        <a:cs typeface="Trebuchet MS"/>
                        <a:sym typeface="Trebuchet MS"/>
                      </a:endParaRPr>
                    </a:p>
                  </a:txBody>
                  <a:tcPr marT="91425" marB="91425" marR="91425" marL="91425">
                    <a:lnL cap="flat" cmpd="sng" w="9525">
                      <a:solidFill>
                        <a:srgbClr val="9E9E9E"/>
                      </a:solidFill>
                      <a:prstDash val="solid"/>
                      <a:round/>
                      <a:headEnd len="sm" w="sm" type="none"/>
                      <a:tailEnd len="sm" w="sm" type="none"/>
                    </a:lnL>
                  </a:tcPr>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Status LED</a:t>
                      </a:r>
                      <a:endParaRPr>
                        <a:latin typeface="Trebuchet MS"/>
                        <a:ea typeface="Trebuchet MS"/>
                        <a:cs typeface="Trebuchet MS"/>
                        <a:sym typeface="Trebuchet MS"/>
                      </a:endParaRPr>
                    </a:p>
                  </a:txBody>
                  <a:tcPr marT="91425" marB="91425" marR="91425" marL="91425">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
                          <a:latin typeface="Trebuchet MS"/>
                          <a:ea typeface="Trebuchet MS"/>
                          <a:cs typeface="Trebuchet MS"/>
                          <a:sym typeface="Trebuchet MS"/>
                        </a:rPr>
                        <a:t>Display System Status</a:t>
                      </a:r>
                      <a:endParaRPr>
                        <a:latin typeface="Trebuchet MS"/>
                        <a:ea typeface="Trebuchet MS"/>
                        <a:cs typeface="Trebuchet MS"/>
                        <a:sym typeface="Trebuchet MS"/>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6"/>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20" name="Google Shape;120;p16"/>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Electronics (Spring Payload)</a:t>
            </a:r>
            <a:endParaRPr/>
          </a:p>
        </p:txBody>
      </p:sp>
      <p:graphicFrame>
        <p:nvGraphicFramePr>
          <p:cNvPr id="121" name="Google Shape;121;p16"/>
          <p:cNvGraphicFramePr/>
          <p:nvPr/>
        </p:nvGraphicFramePr>
        <p:xfrm>
          <a:off x="996525" y="788800"/>
          <a:ext cx="3000000" cy="3000000"/>
        </p:xfrm>
        <a:graphic>
          <a:graphicData uri="http://schemas.openxmlformats.org/drawingml/2006/table">
            <a:tbl>
              <a:tblPr>
                <a:noFill/>
                <a:tableStyleId>{3861FB2F-961A-4EE6-AD57-CBBBD18D0CCD}</a:tableStyleId>
              </a:tblPr>
              <a:tblGrid>
                <a:gridCol w="3619500"/>
                <a:gridCol w="3619500"/>
              </a:tblGrid>
              <a:tr h="381000">
                <a:tc>
                  <a:txBody>
                    <a:bodyPr/>
                    <a:lstStyle/>
                    <a:p>
                      <a:pPr indent="0" lvl="0" marL="0" rtl="0" algn="l">
                        <a:spcBef>
                          <a:spcPts val="0"/>
                        </a:spcBef>
                        <a:spcAft>
                          <a:spcPts val="0"/>
                        </a:spcAft>
                        <a:buNone/>
                      </a:pPr>
                      <a:r>
                        <a:rPr b="1" lang="en"/>
                        <a:t>Component</a:t>
                      </a:r>
                      <a:endParaRPr b="1"/>
                    </a:p>
                  </a:txBody>
                  <a:tcPr marT="91425" marB="91425" marR="91425" marL="91425"/>
                </a:tc>
                <a:tc>
                  <a:txBody>
                    <a:bodyPr/>
                    <a:lstStyle/>
                    <a:p>
                      <a:pPr indent="0" lvl="0" marL="0" rtl="0" algn="l">
                        <a:spcBef>
                          <a:spcPts val="0"/>
                        </a:spcBef>
                        <a:spcAft>
                          <a:spcPts val="0"/>
                        </a:spcAft>
                        <a:buNone/>
                      </a:pPr>
                      <a:r>
                        <a:rPr b="1" lang="en"/>
                        <a:t>Purpose</a:t>
                      </a:r>
                      <a:endParaRPr b="1"/>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Mega2560</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Microcontroller</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Adafruit BMP 280 (I2C)</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Atmospheric Profiler</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9DOF IMU </a:t>
                      </a:r>
                      <a:r>
                        <a:rPr lang="en">
                          <a:latin typeface="Trebuchet MS"/>
                          <a:ea typeface="Trebuchet MS"/>
                          <a:cs typeface="Trebuchet MS"/>
                          <a:sym typeface="Trebuchet MS"/>
                        </a:rPr>
                        <a:t>(I2C)</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3-Axis Accelerometer</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RadiationWatch Pocket Geiger</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Radiation Measurements</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Adafruit MicroSD Card Module (SPI)</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Datalogging</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Adafruit Powerboost 1000c x2</a:t>
                      </a:r>
                      <a:endParaRPr>
                        <a:latin typeface="Trebuchet MS"/>
                        <a:ea typeface="Trebuchet MS"/>
                        <a:cs typeface="Trebuchet MS"/>
                        <a:sym typeface="Trebuchet MS"/>
                      </a:endParaRPr>
                    </a:p>
                  </a:txBody>
                  <a:tcPr marT="91425" marB="91425" marR="91425" marL="91425">
                    <a:solidFill>
                      <a:schemeClr val="lt1"/>
                    </a:solidFill>
                  </a:tcPr>
                </a:tc>
                <a:tc>
                  <a:txBody>
                    <a:bodyPr/>
                    <a:lstStyle/>
                    <a:p>
                      <a:pPr indent="0" lvl="0" marL="0" rtl="0" algn="l">
                        <a:spcBef>
                          <a:spcPts val="0"/>
                        </a:spcBef>
                        <a:spcAft>
                          <a:spcPts val="0"/>
                        </a:spcAft>
                        <a:buNone/>
                      </a:pPr>
                      <a:r>
                        <a:rPr lang="en">
                          <a:latin typeface="Trebuchet MS"/>
                          <a:ea typeface="Trebuchet MS"/>
                          <a:cs typeface="Trebuchet MS"/>
                          <a:sym typeface="Trebuchet MS"/>
                        </a:rPr>
                        <a:t>Power Delivery / Voltage Regulation</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sz="1500">
                          <a:solidFill>
                            <a:schemeClr val="dk1"/>
                          </a:solidFill>
                          <a:latin typeface="Trebuchet MS"/>
                          <a:ea typeface="Trebuchet MS"/>
                          <a:cs typeface="Trebuchet MS"/>
                          <a:sym typeface="Trebuchet MS"/>
                        </a:rPr>
                        <a:t>13600 mA</a:t>
                      </a:r>
                      <a:r>
                        <a:rPr lang="en">
                          <a:solidFill>
                            <a:schemeClr val="dk1"/>
                          </a:solidFill>
                          <a:latin typeface="Trebuchet MS"/>
                          <a:ea typeface="Trebuchet MS"/>
                          <a:cs typeface="Trebuchet MS"/>
                          <a:sym typeface="Trebuchet MS"/>
                        </a:rPr>
                        <a:t>h</a:t>
                      </a:r>
                      <a:r>
                        <a:rPr lang="en">
                          <a:latin typeface="Trebuchet MS"/>
                          <a:ea typeface="Trebuchet MS"/>
                          <a:cs typeface="Trebuchet MS"/>
                          <a:sym typeface="Trebuchet MS"/>
                        </a:rPr>
                        <a:t> LiPo</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Power Storage</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Status LED</a:t>
                      </a:r>
                      <a:endParaRPr>
                        <a:latin typeface="Trebuchet MS"/>
                        <a:ea typeface="Trebuchet MS"/>
                        <a:cs typeface="Trebuchet MS"/>
                        <a:sym typeface="Trebuchet MS"/>
                      </a:endParaRPr>
                    </a:p>
                  </a:txBody>
                  <a:tcPr marT="91425" marB="91425" marR="91425" marL="91425"/>
                </a:tc>
                <a:tc>
                  <a:txBody>
                    <a:bodyPr/>
                    <a:lstStyle/>
                    <a:p>
                      <a:pPr indent="0" lvl="0" marL="0" rtl="0" algn="l">
                        <a:spcBef>
                          <a:spcPts val="0"/>
                        </a:spcBef>
                        <a:spcAft>
                          <a:spcPts val="0"/>
                        </a:spcAft>
                        <a:buNone/>
                      </a:pPr>
                      <a:r>
                        <a:rPr lang="en">
                          <a:latin typeface="Trebuchet MS"/>
                          <a:ea typeface="Trebuchet MS"/>
                          <a:cs typeface="Trebuchet MS"/>
                          <a:sym typeface="Trebuchet MS"/>
                        </a:rPr>
                        <a:t>Display System Status</a:t>
                      </a:r>
                      <a:endParaRPr>
                        <a:latin typeface="Trebuchet MS"/>
                        <a:ea typeface="Trebuchet MS"/>
                        <a:cs typeface="Trebuchet MS"/>
                        <a:sym typeface="Trebuchet MS"/>
                      </a:endParaRPr>
                    </a:p>
                  </a:txBody>
                  <a:tcPr marT="91425" marB="91425" marR="91425" marL="91425"/>
                </a:tc>
              </a:tr>
              <a:tr h="381000">
                <a:tc>
                  <a:txBody>
                    <a:bodyPr/>
                    <a:lstStyle/>
                    <a:p>
                      <a:pPr indent="0" lvl="0" marL="0" rtl="0" algn="l">
                        <a:spcBef>
                          <a:spcPts val="0"/>
                        </a:spcBef>
                        <a:spcAft>
                          <a:spcPts val="0"/>
                        </a:spcAft>
                        <a:buNone/>
                      </a:pPr>
                      <a:r>
                        <a:rPr lang="en">
                          <a:latin typeface="Trebuchet MS"/>
                          <a:ea typeface="Trebuchet MS"/>
                          <a:cs typeface="Trebuchet MS"/>
                          <a:sym typeface="Trebuchet MS"/>
                        </a:rPr>
                        <a:t>APRS Transmitter</a:t>
                      </a:r>
                      <a:endParaRPr>
                        <a:latin typeface="Trebuchet MS"/>
                        <a:ea typeface="Trebuchet MS"/>
                        <a:cs typeface="Trebuchet MS"/>
                        <a:sym typeface="Trebuchet MS"/>
                      </a:endParaRPr>
                    </a:p>
                  </a:txBody>
                  <a:tcPr marT="91425" marB="91425" marR="91425" marL="91425">
                    <a:solidFill>
                      <a:schemeClr val="lt1"/>
                    </a:solidFill>
                  </a:tcPr>
                </a:tc>
                <a:tc>
                  <a:txBody>
                    <a:bodyPr/>
                    <a:lstStyle/>
                    <a:p>
                      <a:pPr indent="0" lvl="0" marL="0" rtl="0" algn="l">
                        <a:spcBef>
                          <a:spcPts val="0"/>
                        </a:spcBef>
                        <a:spcAft>
                          <a:spcPts val="0"/>
                        </a:spcAft>
                        <a:buNone/>
                      </a:pPr>
                      <a:r>
                        <a:rPr lang="en">
                          <a:latin typeface="Trebuchet MS"/>
                          <a:ea typeface="Trebuchet MS"/>
                          <a:cs typeface="Trebuchet MS"/>
                          <a:sym typeface="Trebuchet MS"/>
                        </a:rPr>
                        <a:t>GPS data</a:t>
                      </a:r>
                      <a:endParaRPr>
                        <a:latin typeface="Trebuchet MS"/>
                        <a:ea typeface="Trebuchet MS"/>
                        <a:cs typeface="Trebuchet MS"/>
                        <a:sym typeface="Trebuchet MS"/>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7"/>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27" name="Google Shape;127;p17"/>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Schematic and PCB Fall 2021</a:t>
            </a:r>
            <a:endParaRPr/>
          </a:p>
        </p:txBody>
      </p:sp>
      <p:pic>
        <p:nvPicPr>
          <p:cNvPr id="128" name="Google Shape;128;p17"/>
          <p:cNvPicPr preferRelativeResize="0"/>
          <p:nvPr/>
        </p:nvPicPr>
        <p:blipFill rotWithShape="1">
          <a:blip r:embed="rId3">
            <a:alphaModFix/>
          </a:blip>
          <a:srcRect b="13990" l="16487" r="37651" t="13556"/>
          <a:stretch/>
        </p:blipFill>
        <p:spPr>
          <a:xfrm>
            <a:off x="5424300" y="1103400"/>
            <a:ext cx="3429648" cy="2825000"/>
          </a:xfrm>
          <a:prstGeom prst="rect">
            <a:avLst/>
          </a:prstGeom>
          <a:noFill/>
          <a:ln>
            <a:noFill/>
          </a:ln>
        </p:spPr>
      </p:pic>
      <p:pic>
        <p:nvPicPr>
          <p:cNvPr id="129" name="Google Shape;129;p17"/>
          <p:cNvPicPr preferRelativeResize="0"/>
          <p:nvPr/>
        </p:nvPicPr>
        <p:blipFill rotWithShape="1">
          <a:blip r:embed="rId4">
            <a:alphaModFix/>
          </a:blip>
          <a:srcRect b="7509" l="7580" r="20222" t="11656"/>
          <a:stretch/>
        </p:blipFill>
        <p:spPr>
          <a:xfrm>
            <a:off x="211400" y="1103400"/>
            <a:ext cx="4839547" cy="282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idx="12" type="sldNum"/>
          </p:nvPr>
        </p:nvSpPr>
        <p:spPr>
          <a:xfrm>
            <a:off x="4315389" y="4882202"/>
            <a:ext cx="505500" cy="2613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
              <a:t>‹#›</a:t>
            </a:fld>
            <a:endParaRPr/>
          </a:p>
        </p:txBody>
      </p:sp>
      <p:sp>
        <p:nvSpPr>
          <p:cNvPr id="135" name="Google Shape;135;p18"/>
          <p:cNvSpPr txBox="1"/>
          <p:nvPr>
            <p:ph type="title"/>
          </p:nvPr>
        </p:nvSpPr>
        <p:spPr>
          <a:xfrm>
            <a:off x="685291" y="0"/>
            <a:ext cx="7772400" cy="1103400"/>
          </a:xfrm>
          <a:prstGeom prst="rect">
            <a:avLst/>
          </a:prstGeom>
        </p:spPr>
        <p:txBody>
          <a:bodyPr anchorCtr="0" anchor="ctr" bIns="38100" lIns="38100" spcFirstLastPara="1" rIns="38100" wrap="square" tIns="38100">
            <a:noAutofit/>
          </a:bodyPr>
          <a:lstStyle/>
          <a:p>
            <a:pPr indent="0" lvl="0" marL="0" rtl="0" algn="ctr">
              <a:spcBef>
                <a:spcPts val="0"/>
              </a:spcBef>
              <a:spcAft>
                <a:spcPts val="0"/>
              </a:spcAft>
              <a:buNone/>
            </a:pPr>
            <a:r>
              <a:rPr lang="en"/>
              <a:t>Schematic and PCB Spring 2022</a:t>
            </a:r>
            <a:endParaRPr/>
          </a:p>
        </p:txBody>
      </p:sp>
      <p:pic>
        <p:nvPicPr>
          <p:cNvPr id="136" name="Google Shape;136;p18"/>
          <p:cNvPicPr preferRelativeResize="0"/>
          <p:nvPr/>
        </p:nvPicPr>
        <p:blipFill rotWithShape="1">
          <a:blip r:embed="rId3">
            <a:alphaModFix/>
          </a:blip>
          <a:srcRect b="11652" l="8157" r="25462" t="9823"/>
          <a:stretch/>
        </p:blipFill>
        <p:spPr>
          <a:xfrm>
            <a:off x="52800" y="982125"/>
            <a:ext cx="4690824" cy="2893000"/>
          </a:xfrm>
          <a:prstGeom prst="rect">
            <a:avLst/>
          </a:prstGeom>
          <a:noFill/>
          <a:ln>
            <a:noFill/>
          </a:ln>
        </p:spPr>
      </p:pic>
      <p:pic>
        <p:nvPicPr>
          <p:cNvPr id="137" name="Google Shape;137;p18"/>
          <p:cNvPicPr preferRelativeResize="0"/>
          <p:nvPr/>
        </p:nvPicPr>
        <p:blipFill rotWithShape="1">
          <a:blip r:embed="rId4">
            <a:alphaModFix/>
          </a:blip>
          <a:srcRect b="15921" l="20437" r="21517" t="18175"/>
          <a:stretch/>
        </p:blipFill>
        <p:spPr>
          <a:xfrm>
            <a:off x="4743625" y="1103399"/>
            <a:ext cx="4350893" cy="2575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 Title Slide">
  <a:themeElements>
    <a:clrScheme name="Default - 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